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1"/>
  </p:sldMasterIdLst>
  <p:sldIdLst>
    <p:sldId id="256" r:id="rId2"/>
    <p:sldId id="267" r:id="rId3"/>
    <p:sldId id="260" r:id="rId4"/>
    <p:sldId id="266" r:id="rId5"/>
    <p:sldId id="270" r:id="rId6"/>
    <p:sldId id="271" r:id="rId7"/>
    <p:sldId id="258" r:id="rId8"/>
    <p:sldId id="263" r:id="rId9"/>
    <p:sldId id="264" r:id="rId10"/>
    <p:sldId id="265" r:id="rId11"/>
    <p:sldId id="273" r:id="rId12"/>
    <p:sldId id="268" r:id="rId13"/>
    <p:sldId id="280" r:id="rId14"/>
    <p:sldId id="274" r:id="rId15"/>
    <p:sldId id="275" r:id="rId16"/>
    <p:sldId id="277" r:id="rId17"/>
    <p:sldId id="278" r:id="rId18"/>
    <p:sldId id="279" r:id="rId19"/>
    <p:sldId id="281" r:id="rId20"/>
    <p:sldId id="283" r:id="rId21"/>
    <p:sldId id="284" r:id="rId22"/>
    <p:sldId id="287" r:id="rId23"/>
    <p:sldId id="286" r:id="rId24"/>
    <p:sldId id="285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09582-DCEB-43DA-BA9A-378DB6A4E8B3}" v="822" dt="2023-10-22T21:29:53.438"/>
    <p1510:client id="{66FADB85-9D49-3642-D932-095E8E4E27B6}" v="150" dt="2023-11-30T22:46:18.391"/>
    <p1510:client id="{9614A171-EC7D-4671-6B9F-17CD437F9ADB}" v="38" dt="2023-10-23T20:53:34.342"/>
    <p1510:client id="{D110D987-2323-4415-E8E0-944827493883}" v="6" dt="2023-12-01T00:08:37.104"/>
    <p1510:client id="{DE66D3F2-255A-F1A6-28E0-04D1D887A9F6}" v="8" dt="2023-12-01T02:13:53.061"/>
    <p1510:client id="{E4772BCB-71F7-D5D1-476F-05F731D28892}" v="716" dt="2023-12-01T02:34:33.233"/>
    <p1510:client id="{F9EA78FB-075C-1D66-BAD3-80DA3D7E6AD5}" v="70" dt="2023-12-01T01:29:34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Felipe Loro Piva" userId="S::1439917@sga.pucminas.br::96271f58-fa7a-4149-82f5-67dbc53009db" providerId="AD" clId="Web-{F9EA78FB-075C-1D66-BAD3-80DA3D7E6AD5}"/>
    <pc:docChg chg="modSld">
      <pc:chgData name="Luiz Felipe Loro Piva" userId="S::1439917@sga.pucminas.br::96271f58-fa7a-4149-82f5-67dbc53009db" providerId="AD" clId="Web-{F9EA78FB-075C-1D66-BAD3-80DA3D7E6AD5}" dt="2023-12-01T01:29:34.116" v="69"/>
      <pc:docMkLst>
        <pc:docMk/>
      </pc:docMkLst>
      <pc:sldChg chg="addSp delSp">
        <pc:chgData name="Luiz Felipe Loro Piva" userId="S::1439917@sga.pucminas.br::96271f58-fa7a-4149-82f5-67dbc53009db" providerId="AD" clId="Web-{F9EA78FB-075C-1D66-BAD3-80DA3D7E6AD5}" dt="2023-12-01T00:24:44.459" v="67"/>
        <pc:sldMkLst>
          <pc:docMk/>
          <pc:sldMk cId="2210866551" sldId="256"/>
        </pc:sldMkLst>
        <pc:inkChg chg="add del">
          <ac:chgData name="Luiz Felipe Loro Piva" userId="S::1439917@sga.pucminas.br::96271f58-fa7a-4149-82f5-67dbc53009db" providerId="AD" clId="Web-{F9EA78FB-075C-1D66-BAD3-80DA3D7E6AD5}" dt="2023-12-01T00:24:44.459" v="67"/>
          <ac:inkMkLst>
            <pc:docMk/>
            <pc:sldMk cId="2210866551" sldId="256"/>
            <ac:inkMk id="4" creationId="{8DF74E66-5522-0363-A79E-B258370906A4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3:56:37.406" v="65"/>
        <pc:sldMkLst>
          <pc:docMk/>
          <pc:sldMk cId="2871641197" sldId="265"/>
        </pc:sldMkLst>
        <pc:inkChg chg="add del">
          <ac:chgData name="Luiz Felipe Loro Piva" userId="S::1439917@sga.pucminas.br::96271f58-fa7a-4149-82f5-67dbc53009db" providerId="AD" clId="Web-{F9EA78FB-075C-1D66-BAD3-80DA3D7E6AD5}" dt="2023-11-30T23:56:33.344" v="63"/>
          <ac:inkMkLst>
            <pc:docMk/>
            <pc:sldMk cId="2871641197" sldId="265"/>
            <ac:inkMk id="5" creationId="{3D69AE1C-F6DE-237D-4444-A85EB7CBA365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3:56:37.406" v="65"/>
          <ac:inkMkLst>
            <pc:docMk/>
            <pc:sldMk cId="2871641197" sldId="265"/>
            <ac:inkMk id="6" creationId="{D4246F38-6D2A-0961-1220-7E579F2D6AD2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3:54:45.793" v="61"/>
        <pc:sldMkLst>
          <pc:docMk/>
          <pc:sldMk cId="1302054300" sldId="267"/>
        </pc:sldMkLst>
        <pc:inkChg chg="add del">
          <ac:chgData name="Luiz Felipe Loro Piva" userId="S::1439917@sga.pucminas.br::96271f58-fa7a-4149-82f5-67dbc53009db" providerId="AD" clId="Web-{F9EA78FB-075C-1D66-BAD3-80DA3D7E6AD5}" dt="2023-11-30T23:54:45.793" v="61"/>
          <ac:inkMkLst>
            <pc:docMk/>
            <pc:sldMk cId="1302054300" sldId="267"/>
            <ac:inkMk id="5" creationId="{15FB43A1-C566-A84A-EDF6-20CE8E4D1B91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2-01T01:29:34.116" v="69"/>
        <pc:sldMkLst>
          <pc:docMk/>
          <pc:sldMk cId="241156026" sldId="273"/>
        </pc:sldMkLst>
        <pc:inkChg chg="add del">
          <ac:chgData name="Luiz Felipe Loro Piva" userId="S::1439917@sga.pucminas.br::96271f58-fa7a-4149-82f5-67dbc53009db" providerId="AD" clId="Web-{F9EA78FB-075C-1D66-BAD3-80DA3D7E6AD5}" dt="2023-12-01T01:29:34.116" v="69"/>
          <ac:inkMkLst>
            <pc:docMk/>
            <pc:sldMk cId="241156026" sldId="273"/>
            <ac:inkMk id="3" creationId="{BDA881F8-87DD-52E4-2A63-73E192158A4F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2:57.154" v="1"/>
        <pc:sldMkLst>
          <pc:docMk/>
          <pc:sldMk cId="3082278228" sldId="273"/>
        </pc:sldMkLst>
        <pc:inkChg chg="add del">
          <ac:chgData name="Luiz Felipe Loro Piva" userId="S::1439917@sga.pucminas.br::96271f58-fa7a-4149-82f5-67dbc53009db" providerId="AD" clId="Web-{F9EA78FB-075C-1D66-BAD3-80DA3D7E6AD5}" dt="2023-11-30T22:52:57.154" v="1"/>
          <ac:inkMkLst>
            <pc:docMk/>
            <pc:sldMk cId="3082278228" sldId="273"/>
            <ac:inkMk id="4" creationId="{F5A236A1-C5C1-95D9-CD8B-2032ED4564DF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4:32.160" v="46"/>
        <pc:sldMkLst>
          <pc:docMk/>
          <pc:sldMk cId="2663456362" sldId="279"/>
        </pc:sldMkLst>
        <pc:inkChg chg="add del">
          <ac:chgData name="Luiz Felipe Loro Piva" userId="S::1439917@sga.pucminas.br::96271f58-fa7a-4149-82f5-67dbc53009db" providerId="AD" clId="Web-{F9EA78FB-075C-1D66-BAD3-80DA3D7E6AD5}" dt="2023-11-30T22:54:32.160" v="46"/>
          <ac:inkMkLst>
            <pc:docMk/>
            <pc:sldMk cId="2663456362" sldId="279"/>
            <ac:inkMk id="2" creationId="{C4FF1B4F-388A-3618-A423-4AFFBF590162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1.254" v="45"/>
          <ac:inkMkLst>
            <pc:docMk/>
            <pc:sldMk cId="2663456362" sldId="279"/>
            <ac:inkMk id="4" creationId="{07443448-6396-B1A1-0FEA-8167E0C7A50C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0.348" v="44"/>
          <ac:inkMkLst>
            <pc:docMk/>
            <pc:sldMk cId="2663456362" sldId="279"/>
            <ac:inkMk id="5" creationId="{0E284C94-9737-311E-B4D4-879BF683AFA8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3:26.890" v="23"/>
        <pc:sldMkLst>
          <pc:docMk/>
          <pc:sldMk cId="4005780897" sldId="281"/>
        </pc:sldMkLst>
        <pc:inkChg chg="add del">
          <ac:chgData name="Luiz Felipe Loro Piva" userId="S::1439917@sga.pucminas.br::96271f58-fa7a-4149-82f5-67dbc53009db" providerId="AD" clId="Web-{F9EA78FB-075C-1D66-BAD3-80DA3D7E6AD5}" dt="2023-11-30T22:53:26.890" v="23"/>
          <ac:inkMkLst>
            <pc:docMk/>
            <pc:sldMk cId="4005780897" sldId="281"/>
            <ac:inkMk id="4" creationId="{94128BE1-655B-C55C-51D3-D535D86815BE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6" v="22"/>
          <ac:inkMkLst>
            <pc:docMk/>
            <pc:sldMk cId="4005780897" sldId="281"/>
            <ac:inkMk id="5" creationId="{F7B3E972-522F-1D74-5673-90B1EC5FC458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5.093" v="21"/>
          <ac:inkMkLst>
            <pc:docMk/>
            <pc:sldMk cId="4005780897" sldId="281"/>
            <ac:inkMk id="6" creationId="{EA4CF1AA-551E-EA8A-788E-4C91AECB1CC8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4.156" v="20"/>
          <ac:inkMkLst>
            <pc:docMk/>
            <pc:sldMk cId="4005780897" sldId="281"/>
            <ac:inkMk id="7" creationId="{2C600694-2EA0-1428-7A3B-67900859A083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4.156" v="19"/>
          <ac:inkMkLst>
            <pc:docMk/>
            <pc:sldMk cId="4005780897" sldId="281"/>
            <ac:inkMk id="8" creationId="{BEF94B71-DF28-8659-069C-76D8FDECA42F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3.250" v="18"/>
          <ac:inkMkLst>
            <pc:docMk/>
            <pc:sldMk cId="4005780897" sldId="281"/>
            <ac:inkMk id="9" creationId="{FCA42F75-1926-F71C-B85A-74A3AE74F0FC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3.250" v="17"/>
          <ac:inkMkLst>
            <pc:docMk/>
            <pc:sldMk cId="4005780897" sldId="281"/>
            <ac:inkMk id="10" creationId="{34943CEE-33C0-1BE2-2685-A8AAC2E490C7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2.359" v="16"/>
          <ac:inkMkLst>
            <pc:docMk/>
            <pc:sldMk cId="4005780897" sldId="281"/>
            <ac:inkMk id="11" creationId="{3570A615-86E4-25A0-F26C-6118631E7FFE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1.093" v="15"/>
          <ac:inkMkLst>
            <pc:docMk/>
            <pc:sldMk cId="4005780897" sldId="281"/>
            <ac:inkMk id="12" creationId="{3B8265DF-2F21-CD9A-AB7A-93F00E306F11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20.187" v="14"/>
          <ac:inkMkLst>
            <pc:docMk/>
            <pc:sldMk cId="4005780897" sldId="281"/>
            <ac:inkMk id="13" creationId="{FCF61EDA-FB96-3BAB-8A0D-90A3F1D5EAB4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19.296" v="13"/>
          <ac:inkMkLst>
            <pc:docMk/>
            <pc:sldMk cId="4005780897" sldId="281"/>
            <ac:inkMk id="14" creationId="{FBAC450C-AF45-B648-7297-5E8348A61B4D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4:44.255" v="59"/>
        <pc:sldMkLst>
          <pc:docMk/>
          <pc:sldMk cId="3926790545" sldId="282"/>
        </pc:sldMkLst>
        <pc:inkChg chg="add del">
          <ac:chgData name="Luiz Felipe Loro Piva" userId="S::1439917@sga.pucminas.br::96271f58-fa7a-4149-82f5-67dbc53009db" providerId="AD" clId="Web-{F9EA78FB-075C-1D66-BAD3-80DA3D7E6AD5}" dt="2023-11-30T22:54:44.255" v="59"/>
          <ac:inkMkLst>
            <pc:docMk/>
            <pc:sldMk cId="3926790545" sldId="282"/>
            <ac:inkMk id="2" creationId="{B68C4CF8-0D3F-0876-604E-D0B7F4047823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44.255" v="58"/>
          <ac:inkMkLst>
            <pc:docMk/>
            <pc:sldMk cId="3926790545" sldId="282"/>
            <ac:inkMk id="4" creationId="{13B95384-CC9F-3CE3-8019-93E47FD79C46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43.458" v="57"/>
          <ac:inkMkLst>
            <pc:docMk/>
            <pc:sldMk cId="3926790545" sldId="282"/>
            <ac:inkMk id="5" creationId="{94062520-0682-9C0C-CDE4-92302F364C34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42.552" v="56"/>
          <ac:inkMkLst>
            <pc:docMk/>
            <pc:sldMk cId="3926790545" sldId="282"/>
            <ac:inkMk id="6" creationId="{76F22952-07AD-1AEE-3B05-2763ADA412B3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41.645" v="55"/>
          <ac:inkMkLst>
            <pc:docMk/>
            <pc:sldMk cId="3926790545" sldId="282"/>
            <ac:inkMk id="7" creationId="{1B8C60B9-5E50-68B2-9791-496DD6F44BC4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40.551" v="54"/>
          <ac:inkMkLst>
            <pc:docMk/>
            <pc:sldMk cId="3926790545" sldId="282"/>
            <ac:inkMk id="8" creationId="{6608E9FB-2545-F264-2A58-024C5D2F7796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4:39.661" v="53"/>
        <pc:sldMkLst>
          <pc:docMk/>
          <pc:sldMk cId="2766147637" sldId="283"/>
        </pc:sldMkLst>
        <pc:inkChg chg="add del">
          <ac:chgData name="Luiz Felipe Loro Piva" userId="S::1439917@sga.pucminas.br::96271f58-fa7a-4149-82f5-67dbc53009db" providerId="AD" clId="Web-{F9EA78FB-075C-1D66-BAD3-80DA3D7E6AD5}" dt="2023-11-30T22:53:41.563" v="33"/>
          <ac:inkMkLst>
            <pc:docMk/>
            <pc:sldMk cId="2766147637" sldId="283"/>
            <ac:inkMk id="2" creationId="{FE3D8935-6FCB-E009-6610-1160215F26D8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3:40.563" v="32"/>
          <ac:inkMkLst>
            <pc:docMk/>
            <pc:sldMk cId="2766147637" sldId="283"/>
            <ac:inkMk id="4" creationId="{EF270E49-855B-4A03-41F0-496A665094BD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9.661" v="53"/>
          <ac:inkMkLst>
            <pc:docMk/>
            <pc:sldMk cId="2766147637" sldId="283"/>
            <ac:inkMk id="5" creationId="{247FD230-326D-B325-6C7F-C94CA234ABA2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8.676" v="52"/>
          <ac:inkMkLst>
            <pc:docMk/>
            <pc:sldMk cId="2766147637" sldId="283"/>
            <ac:inkMk id="6" creationId="{76756EAB-BF9A-2AEA-74A5-235CED863542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7.739" v="51"/>
          <ac:inkMkLst>
            <pc:docMk/>
            <pc:sldMk cId="2766147637" sldId="283"/>
            <ac:inkMk id="7" creationId="{C4807823-C8A3-54EE-6976-0089A2295469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6.832" v="50"/>
          <ac:inkMkLst>
            <pc:docMk/>
            <pc:sldMk cId="2766147637" sldId="283"/>
            <ac:inkMk id="8" creationId="{60B431FF-E6A5-B163-D3BF-AEC282BE5551}"/>
          </ac:inkMkLst>
        </pc:inkChg>
      </pc:sldChg>
      <pc:sldChg chg="addSp delSp">
        <pc:chgData name="Luiz Felipe Loro Piva" userId="S::1439917@sga.pucminas.br::96271f58-fa7a-4149-82f5-67dbc53009db" providerId="AD" clId="Web-{F9EA78FB-075C-1D66-BAD3-80DA3D7E6AD5}" dt="2023-11-30T22:54:36.035" v="49"/>
        <pc:sldMkLst>
          <pc:docMk/>
          <pc:sldMk cId="3339224318" sldId="284"/>
        </pc:sldMkLst>
        <pc:inkChg chg="add del">
          <ac:chgData name="Luiz Felipe Loro Piva" userId="S::1439917@sga.pucminas.br::96271f58-fa7a-4149-82f5-67dbc53009db" providerId="AD" clId="Web-{F9EA78FB-075C-1D66-BAD3-80DA3D7E6AD5}" dt="2023-11-30T22:54:36.035" v="49"/>
          <ac:inkMkLst>
            <pc:docMk/>
            <pc:sldMk cId="3339224318" sldId="284"/>
            <ac:inkMk id="2" creationId="{F036E36D-B82E-8F3F-2A48-F2E0C2339006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5.145" v="48"/>
          <ac:inkMkLst>
            <pc:docMk/>
            <pc:sldMk cId="3339224318" sldId="284"/>
            <ac:inkMk id="4" creationId="{B410058D-9673-10AB-8CFC-00CBA3511135}"/>
          </ac:inkMkLst>
        </pc:inkChg>
        <pc:inkChg chg="add del">
          <ac:chgData name="Luiz Felipe Loro Piva" userId="S::1439917@sga.pucminas.br::96271f58-fa7a-4149-82f5-67dbc53009db" providerId="AD" clId="Web-{F9EA78FB-075C-1D66-BAD3-80DA3D7E6AD5}" dt="2023-11-30T22:54:33.067" v="47"/>
          <ac:inkMkLst>
            <pc:docMk/>
            <pc:sldMk cId="3339224318" sldId="284"/>
            <ac:inkMk id="5" creationId="{330E6CF4-A096-D63F-C4E1-94153C496EF5}"/>
          </ac:inkMkLst>
        </pc:inkChg>
      </pc:sldChg>
    </pc:docChg>
  </pc:docChgLst>
  <pc:docChgLst>
    <pc:chgData name="Henrique Luiz De Almeida Lopes" userId="S::1439763@sga.pucminas.br::79b89d46-50b5-465f-81db-141cabd62c6f" providerId="AD" clId="Web-{64309582-DCEB-43DA-BA9A-378DB6A4E8B3}"/>
    <pc:docChg chg="addSld delSld modSld sldOrd addMainMaster delMainMaster">
      <pc:chgData name="Henrique Luiz De Almeida Lopes" userId="S::1439763@sga.pucminas.br::79b89d46-50b5-465f-81db-141cabd62c6f" providerId="AD" clId="Web-{64309582-DCEB-43DA-BA9A-378DB6A4E8B3}" dt="2023-10-22T21:29:53.438" v="837"/>
      <pc:docMkLst>
        <pc:docMk/>
      </pc:docMkLst>
      <pc:sldChg chg="addSp delSp modSp mod setBg modClrScheme chgLayout">
        <pc:chgData name="Henrique Luiz De Almeida Lopes" userId="S::1439763@sga.pucminas.br::79b89d46-50b5-465f-81db-141cabd62c6f" providerId="AD" clId="Web-{64309582-DCEB-43DA-BA9A-378DB6A4E8B3}" dt="2023-10-22T20:54:47.279" v="204" actId="20577"/>
        <pc:sldMkLst>
          <pc:docMk/>
          <pc:sldMk cId="2210866551" sldId="256"/>
        </pc:sldMkLst>
        <pc:spChg chg="mod ord">
          <ac:chgData name="Henrique Luiz De Almeida Lopes" userId="S::1439763@sga.pucminas.br::79b89d46-50b5-465f-81db-141cabd62c6f" providerId="AD" clId="Web-{64309582-DCEB-43DA-BA9A-378DB6A4E8B3}" dt="2023-10-22T20:54:47.279" v="204" actId="20577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3" creationId="{00000000-0000-0000-0000-000000000000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28:12.129" v="1"/>
          <ac:spMkLst>
            <pc:docMk/>
            <pc:sldMk cId="2210866551" sldId="256"/>
            <ac:spMk id="9" creationId="{33E93247-6229-44AB-A550-739E971E690B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28:41.318" v="2"/>
          <ac:spMkLst>
            <pc:docMk/>
            <pc:sldMk cId="2210866551" sldId="256"/>
            <ac:spMk id="18" creationId="{00E45B9B-5690-F156-E2ED-D88478B7627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28:41.318" v="2"/>
          <ac:spMkLst>
            <pc:docMk/>
            <pc:sldMk cId="2210866551" sldId="256"/>
            <ac:spMk id="20" creationId="{97081EE3-B6BE-9584-F5AF-E5F6484DA7A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28:41.318" v="2"/>
          <ac:spMkLst>
            <pc:docMk/>
            <pc:sldMk cId="2210866551" sldId="256"/>
            <ac:spMk id="22" creationId="{41A03FE5-7938-1573-2D18-E168CC7C0ABF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602" v="8"/>
          <ac:spMkLst>
            <pc:docMk/>
            <pc:sldMk cId="2210866551" sldId="256"/>
            <ac:spMk id="27" creationId="{37FDDF72-DE39-4F99-A3C1-DD9D7815D7DB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602" v="8"/>
          <ac:spMkLst>
            <pc:docMk/>
            <pc:sldMk cId="2210866551" sldId="256"/>
            <ac:spMk id="29" creationId="{5E4ECE80-3AD1-450C-B62A-98788F193948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571" v="7"/>
          <ac:spMkLst>
            <pc:docMk/>
            <pc:sldMk cId="2210866551" sldId="256"/>
            <ac:spMk id="38" creationId="{D6A5485D-4AF6-47BA-8BB1-44D0639B9FA6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571" v="7"/>
          <ac:spMkLst>
            <pc:docMk/>
            <pc:sldMk cId="2210866551" sldId="256"/>
            <ac:spMk id="40" creationId="{483861B3-77F4-42C4-B257-AF7D1EB5FFDE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571" v="7"/>
          <ac:spMkLst>
            <pc:docMk/>
            <pc:sldMk cId="2210866551" sldId="256"/>
            <ac:spMk id="42" creationId="{1DF53E4F-F248-41DA-B87A-B7539C6CFE9C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0:17.571" v="7"/>
          <ac:spMkLst>
            <pc:docMk/>
            <pc:sldMk cId="2210866551" sldId="256"/>
            <ac:spMk id="44" creationId="{5724E74D-9688-4ED9-86E6-D0C3F23DDCE5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4:12.188" v="18"/>
          <ac:spMkLst>
            <pc:docMk/>
            <pc:sldMk cId="2210866551" sldId="256"/>
            <ac:spMk id="50" creationId="{1E644DE9-8D09-43E2-BA69-F57482CFC93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4:12.188" v="18"/>
          <ac:spMkLst>
            <pc:docMk/>
            <pc:sldMk cId="2210866551" sldId="256"/>
            <ac:spMk id="51" creationId="{6C23C919-B32E-40FF-B3D8-631316E84E3E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4:55.830" v="19"/>
          <ac:spMkLst>
            <pc:docMk/>
            <pc:sldMk cId="2210866551" sldId="256"/>
            <ac:spMk id="56" creationId="{1E644DE9-8D09-43E2-BA69-F57482CFC93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4:55.830" v="19"/>
          <ac:spMkLst>
            <pc:docMk/>
            <pc:sldMk cId="2210866551" sldId="256"/>
            <ac:spMk id="58" creationId="{6C23C919-B32E-40FF-B3D8-631316E84E3E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6:44.083" v="20"/>
          <ac:spMkLst>
            <pc:docMk/>
            <pc:sldMk cId="2210866551" sldId="256"/>
            <ac:spMk id="63" creationId="{551580BD-7D80-4957-A58D-916E994AB787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6:44.083" v="20"/>
          <ac:spMkLst>
            <pc:docMk/>
            <pc:sldMk cId="2210866551" sldId="256"/>
            <ac:spMk id="65" creationId="{DA230B38-5D01-4343-9209-8B2DDAACD5B0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6:44.083" v="20"/>
          <ac:spMkLst>
            <pc:docMk/>
            <pc:sldMk cId="2210866551" sldId="256"/>
            <ac:spMk id="67" creationId="{1F8FD28F-2D67-45A9-BB95-396877333800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6:44.083" v="20"/>
          <ac:spMkLst>
            <pc:docMk/>
            <pc:sldMk cId="2210866551" sldId="256"/>
            <ac:spMk id="69" creationId="{CB59DE95-F3B9-4A35-9681-78FA926F024B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7:52.742" v="21"/>
          <ac:spMkLst>
            <pc:docMk/>
            <pc:sldMk cId="2210866551" sldId="256"/>
            <ac:spMk id="80" creationId="{8A95209C-5275-4E15-8EA7-7F42980ABF2D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7:52.742" v="21"/>
          <ac:spMkLst>
            <pc:docMk/>
            <pc:sldMk cId="2210866551" sldId="256"/>
            <ac:spMk id="82" creationId="{4F2ED431-E304-4FF0-9F4E-032783C9D61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7:52.742" v="21"/>
          <ac:spMkLst>
            <pc:docMk/>
            <pc:sldMk cId="2210866551" sldId="256"/>
            <ac:spMk id="84" creationId="{4E87FCFB-2CCE-460D-B3DD-557C8BD1B94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8:11.445" v="22"/>
          <ac:spMkLst>
            <pc:docMk/>
            <pc:sldMk cId="2210866551" sldId="256"/>
            <ac:spMk id="89" creationId="{8A95209C-5275-4E15-8EA7-7F42980ABF2D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8:11.445" v="22"/>
          <ac:spMkLst>
            <pc:docMk/>
            <pc:sldMk cId="2210866551" sldId="256"/>
            <ac:spMk id="91" creationId="{4F2ED431-E304-4FF0-9F4E-032783C9D61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38:11.445" v="22"/>
          <ac:spMkLst>
            <pc:docMk/>
            <pc:sldMk cId="2210866551" sldId="256"/>
            <ac:spMk id="93" creationId="{4E87FCFB-2CCE-460D-B3DD-557C8BD1B94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3:14.677" v="192"/>
          <ac:spMkLst>
            <pc:docMk/>
            <pc:sldMk cId="2210866551" sldId="256"/>
            <ac:spMk id="98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3:14.677" v="192"/>
          <ac:spMkLst>
            <pc:docMk/>
            <pc:sldMk cId="2210866551" sldId="256"/>
            <ac:spMk id="100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05" creationId="{A51D536C-693D-4911-B3E3-277E6CA006B6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07" creationId="{CDACC7FC-0DA0-46D9-BEDF-149E4AB3243B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09" creationId="{1886631C-CD62-4E60-A5E7-767EEAEB4704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14" creationId="{A51D536C-693D-4911-B3E3-277E6CA006B6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16" creationId="{CDACC7FC-0DA0-46D9-BEDF-149E4AB3243B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4:27.340" v="202"/>
          <ac:spMkLst>
            <pc:docMk/>
            <pc:sldMk cId="2210866551" sldId="256"/>
            <ac:spMk id="118" creationId="{1886631C-CD62-4E60-A5E7-767EEAEB4704}"/>
          </ac:spMkLst>
        </pc:spChg>
        <pc:grpChg chg="add del">
          <ac:chgData name="Henrique Luiz De Almeida Lopes" userId="S::1439763@sga.pucminas.br::79b89d46-50b5-465f-81db-141cabd62c6f" providerId="AD" clId="Web-{64309582-DCEB-43DA-BA9A-378DB6A4E8B3}" dt="2023-10-22T20:30:17.602" v="8"/>
          <ac:grpSpMkLst>
            <pc:docMk/>
            <pc:sldMk cId="2210866551" sldId="256"/>
            <ac:grpSpMk id="31" creationId="{B9632603-447F-4389-863D-9820DB9915A2}"/>
          </ac:grpSpMkLst>
        </pc:grpChg>
        <pc:picChg chg="add del mod ord">
          <ac:chgData name="Henrique Luiz De Almeida Lopes" userId="S::1439763@sga.pucminas.br::79b89d46-50b5-465f-81db-141cabd62c6f" providerId="AD" clId="Web-{64309582-DCEB-43DA-BA9A-378DB6A4E8B3}" dt="2023-10-22T20:30:05.383" v="5"/>
          <ac:picMkLst>
            <pc:docMk/>
            <pc:sldMk cId="2210866551" sldId="256"/>
            <ac:picMk id="4" creationId="{C0A613F5-7B51-6FB1-0500-2BCFBD98736E}"/>
          </ac:picMkLst>
        </pc:picChg>
        <pc:picChg chg="add del mod ord">
          <ac:chgData name="Henrique Luiz De Almeida Lopes" userId="S::1439763@sga.pucminas.br::79b89d46-50b5-465f-81db-141cabd62c6f" providerId="AD" clId="Web-{64309582-DCEB-43DA-BA9A-378DB6A4E8B3}" dt="2023-10-22T20:31:24.495" v="10"/>
          <ac:picMkLst>
            <pc:docMk/>
            <pc:sldMk cId="2210866551" sldId="256"/>
            <ac:picMk id="5" creationId="{B9B82D88-7F49-A858-A8EA-DB9BDD062142}"/>
          </ac:picMkLst>
        </pc:picChg>
        <pc:picChg chg="add del mod">
          <ac:chgData name="Henrique Luiz De Almeida Lopes" userId="S::1439763@sga.pucminas.br::79b89d46-50b5-465f-81db-141cabd62c6f" providerId="AD" clId="Web-{64309582-DCEB-43DA-BA9A-378DB6A4E8B3}" dt="2023-10-22T20:31:27.698" v="11"/>
          <ac:picMkLst>
            <pc:docMk/>
            <pc:sldMk cId="2210866551" sldId="256"/>
            <ac:picMk id="6" creationId="{6F208C4F-00A7-A86A-AD09-EB5803E7D658}"/>
          </ac:picMkLst>
        </pc:picChg>
        <pc:picChg chg="add del mod">
          <ac:chgData name="Henrique Luiz De Almeida Lopes" userId="S::1439763@sga.pucminas.br::79b89d46-50b5-465f-81db-141cabd62c6f" providerId="AD" clId="Web-{64309582-DCEB-43DA-BA9A-378DB6A4E8B3}" dt="2023-10-22T20:33:05.592" v="15"/>
          <ac:picMkLst>
            <pc:docMk/>
            <pc:sldMk cId="2210866551" sldId="256"/>
            <ac:picMk id="7" creationId="{201FCDF5-41BF-BD6F-C548-C1BDE284F083}"/>
          </ac:picMkLst>
        </pc:picChg>
        <pc:picChg chg="add del mod">
          <ac:chgData name="Henrique Luiz De Almeida Lopes" userId="S::1439763@sga.pucminas.br::79b89d46-50b5-465f-81db-141cabd62c6f" providerId="AD" clId="Web-{64309582-DCEB-43DA-BA9A-378DB6A4E8B3}" dt="2023-10-22T20:33:07.576" v="16"/>
          <ac:picMkLst>
            <pc:docMk/>
            <pc:sldMk cId="2210866551" sldId="256"/>
            <ac:picMk id="8" creationId="{A1F0F70F-AD9B-B4F9-F394-881368AC2E38}"/>
          </ac:picMkLst>
        </pc:picChg>
        <pc:picChg chg="add mod ord">
          <ac:chgData name="Henrique Luiz De Almeida Lopes" userId="S::1439763@sga.pucminas.br::79b89d46-50b5-465f-81db-141cabd62c6f" providerId="AD" clId="Web-{64309582-DCEB-43DA-BA9A-378DB6A4E8B3}" dt="2023-10-22T20:53:14.677" v="192"/>
          <ac:picMkLst>
            <pc:docMk/>
            <pc:sldMk cId="2210866551" sldId="256"/>
            <ac:picMk id="10" creationId="{237DD858-DB37-5132-968C-4420881B8643}"/>
          </ac:picMkLst>
        </pc:picChg>
        <pc:picChg chg="add del">
          <ac:chgData name="Henrique Luiz De Almeida Lopes" userId="S::1439763@sga.pucminas.br::79b89d46-50b5-465f-81db-141cabd62c6f" providerId="AD" clId="Web-{64309582-DCEB-43DA-BA9A-378DB6A4E8B3}" dt="2023-10-22T20:30:17.571" v="7"/>
          <ac:picMkLst>
            <pc:docMk/>
            <pc:sldMk cId="2210866551" sldId="256"/>
            <ac:picMk id="46" creationId="{118F7743-9D11-4179-BEB4-EC2B1C265086}"/>
          </ac:picMkLst>
        </pc:picChg>
        <pc:picChg chg="add del">
          <ac:chgData name="Henrique Luiz De Almeida Lopes" userId="S::1439763@sga.pucminas.br::79b89d46-50b5-465f-81db-141cabd62c6f" providerId="AD" clId="Web-{64309582-DCEB-43DA-BA9A-378DB6A4E8B3}" dt="2023-10-22T20:30:17.571" v="7"/>
          <ac:picMkLst>
            <pc:docMk/>
            <pc:sldMk cId="2210866551" sldId="256"/>
            <ac:picMk id="48" creationId="{05D29D54-E14A-4679-95CF-25E6EC2BD5A1}"/>
          </ac:picMkLst>
        </pc:picChg>
        <pc:cxnChg chg="add del">
          <ac:chgData name="Henrique Luiz De Almeida Lopes" userId="S::1439763@sga.pucminas.br::79b89d46-50b5-465f-81db-141cabd62c6f" providerId="AD" clId="Web-{64309582-DCEB-43DA-BA9A-378DB6A4E8B3}" dt="2023-10-22T20:28:12.129" v="1"/>
          <ac:cxnSpMkLst>
            <pc:docMk/>
            <pc:sldMk cId="2210866551" sldId="256"/>
            <ac:cxnSpMk id="11" creationId="{EE2E603F-4A95-4FE8-BB06-211DFD75DBEF}"/>
          </ac:cxnSpMkLst>
        </pc:cxnChg>
        <pc:cxnChg chg="add del">
          <ac:chgData name="Henrique Luiz De Almeida Lopes" userId="S::1439763@sga.pucminas.br::79b89d46-50b5-465f-81db-141cabd62c6f" providerId="AD" clId="Web-{64309582-DCEB-43DA-BA9A-378DB6A4E8B3}" dt="2023-10-22T20:28:12.129" v="1"/>
          <ac:cxnSpMkLst>
            <pc:docMk/>
            <pc:sldMk cId="2210866551" sldId="256"/>
            <ac:cxnSpMk id="13" creationId="{2CF06E40-3ECB-4820-95B5-8A70B07D4B47}"/>
          </ac:cxnSpMkLst>
        </pc:cxnChg>
        <pc:cxnChg chg="add del">
          <ac:chgData name="Henrique Luiz De Almeida Lopes" userId="S::1439763@sga.pucminas.br::79b89d46-50b5-465f-81db-141cabd62c6f" providerId="AD" clId="Web-{64309582-DCEB-43DA-BA9A-378DB6A4E8B3}" dt="2023-10-22T20:36:44.083" v="20"/>
          <ac:cxnSpMkLst>
            <pc:docMk/>
            <pc:sldMk cId="2210866551" sldId="256"/>
            <ac:cxnSpMk id="71" creationId="{5E687E3B-9C6D-4102-8F38-DCB77C49C6FD}"/>
          </ac:cxnSpMkLst>
        </pc:cxnChg>
        <pc:cxnChg chg="add del">
          <ac:chgData name="Henrique Luiz De Almeida Lopes" userId="S::1439763@sga.pucminas.br::79b89d46-50b5-465f-81db-141cabd62c6f" providerId="AD" clId="Web-{64309582-DCEB-43DA-BA9A-378DB6A4E8B3}" dt="2023-10-22T20:36:44.083" v="20"/>
          <ac:cxnSpMkLst>
            <pc:docMk/>
            <pc:sldMk cId="2210866551" sldId="256"/>
            <ac:cxnSpMk id="73" creationId="{F12FB9A8-E482-4339-A730-6C024982AE56}"/>
          </ac:cxnSpMkLst>
        </pc:cxnChg>
        <pc:cxnChg chg="add del">
          <ac:chgData name="Henrique Luiz De Almeida Lopes" userId="S::1439763@sga.pucminas.br::79b89d46-50b5-465f-81db-141cabd62c6f" providerId="AD" clId="Web-{64309582-DCEB-43DA-BA9A-378DB6A4E8B3}" dt="2023-10-22T20:36:44.083" v="20"/>
          <ac:cxnSpMkLst>
            <pc:docMk/>
            <pc:sldMk cId="2210866551" sldId="256"/>
            <ac:cxnSpMk id="75" creationId="{573C7C39-C73B-4051-B742-C9086B7BE3EC}"/>
          </ac:cxnSpMkLst>
        </pc:cxnChg>
      </pc:sldChg>
      <pc:sldChg chg="addSp delSp modSp new add del mod setBg addAnim">
        <pc:chgData name="Henrique Luiz De Almeida Lopes" userId="S::1439763@sga.pucminas.br::79b89d46-50b5-465f-81db-141cabd62c6f" providerId="AD" clId="Web-{64309582-DCEB-43DA-BA9A-378DB6A4E8B3}" dt="2023-10-22T21:02:02.240" v="340"/>
        <pc:sldMkLst>
          <pc:docMk/>
          <pc:sldMk cId="3813338496" sldId="257"/>
        </pc:sldMkLst>
        <pc:spChg chg="mod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2" creationId="{D848908A-2AD4-79E0-C91A-3C2293939894}"/>
          </ac:spMkLst>
        </pc:spChg>
        <pc:spChg chg="mod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3" creationId="{8E44DA9B-EE70-D45C-BEF9-745D43212C2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49:57.530" v="143"/>
          <ac:spMkLst>
            <pc:docMk/>
            <pc:sldMk cId="3813338496" sldId="257"/>
            <ac:spMk id="6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49:57.530" v="143"/>
          <ac:spMkLst>
            <pc:docMk/>
            <pc:sldMk cId="3813338496" sldId="257"/>
            <ac:spMk id="7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41:57.999" v="108"/>
          <ac:spMkLst>
            <pc:docMk/>
            <pc:sldMk cId="3813338496" sldId="257"/>
            <ac:spMk id="9" creationId="{5683D043-25BB-4AC9-8130-64117967261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41:57.999" v="108"/>
          <ac:spMkLst>
            <pc:docMk/>
            <pc:sldMk cId="3813338496" sldId="257"/>
            <ac:spMk id="11" creationId="{AA61CCAC-6875-474C-8E9E-F57ABF078C2B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0:50.720" v="184"/>
          <ac:spMkLst>
            <pc:docMk/>
            <pc:sldMk cId="3813338496" sldId="257"/>
            <ac:spMk id="12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0:50.720" v="184"/>
          <ac:spMkLst>
            <pc:docMk/>
            <pc:sldMk cId="3813338496" sldId="257"/>
            <ac:spMk id="14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1:02.095" v="185"/>
          <ac:spMkLst>
            <pc:docMk/>
            <pc:sldMk cId="3813338496" sldId="257"/>
            <ac:spMk id="19" creationId="{0671A8AE-40A1-4631-A6B8-581AFF06548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1:02.095" v="185"/>
          <ac:spMkLst>
            <pc:docMk/>
            <pc:sldMk cId="3813338496" sldId="257"/>
            <ac:spMk id="21" creationId="{A44CD100-6267-4E62-AA64-2182A3A6A1C0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18.988" v="188"/>
          <ac:spMkLst>
            <pc:docMk/>
            <pc:sldMk cId="3813338496" sldId="257"/>
            <ac:spMk id="26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18.988" v="188"/>
          <ac:spMkLst>
            <pc:docMk/>
            <pc:sldMk cId="3813338496" sldId="257"/>
            <ac:spMk id="28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1"/>
          <ac:spMkLst>
            <pc:docMk/>
            <pc:sldMk cId="3813338496" sldId="257"/>
            <ac:spMk id="33" creationId="{8A95209C-5275-4E15-8EA7-7F42980ABF2D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1"/>
          <ac:spMkLst>
            <pc:docMk/>
            <pc:sldMk cId="3813338496" sldId="257"/>
            <ac:spMk id="35" creationId="{4F2ED431-E304-4FF0-9F4E-032783C9D61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1"/>
          <ac:spMkLst>
            <pc:docMk/>
            <pc:sldMk cId="3813338496" sldId="257"/>
            <ac:spMk id="37" creationId="{4E87FCFB-2CCE-460D-B3DD-557C8BD1B94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0"/>
          <ac:spMkLst>
            <pc:docMk/>
            <pc:sldMk cId="3813338496" sldId="257"/>
            <ac:spMk id="42" creationId="{8A95209C-5275-4E15-8EA7-7F42980ABF2D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0"/>
          <ac:spMkLst>
            <pc:docMk/>
            <pc:sldMk cId="3813338496" sldId="257"/>
            <ac:spMk id="44" creationId="{4F2ED431-E304-4FF0-9F4E-032783C9D61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2:46.020" v="190"/>
          <ac:spMkLst>
            <pc:docMk/>
            <pc:sldMk cId="3813338496" sldId="257"/>
            <ac:spMk id="46" creationId="{4E87FCFB-2CCE-460D-B3DD-557C8BD1B94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5:54.421" v="218"/>
          <ac:spMkLst>
            <pc:docMk/>
            <pc:sldMk cId="3813338496" sldId="257"/>
            <ac:spMk id="48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5:54.421" v="218"/>
          <ac:spMkLst>
            <pc:docMk/>
            <pc:sldMk cId="3813338496" sldId="257"/>
            <ac:spMk id="49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5:54.406" v="217"/>
          <ac:spMkLst>
            <pc:docMk/>
            <pc:sldMk cId="3813338496" sldId="257"/>
            <ac:spMk id="54" creationId="{8A95209C-5275-4E15-8EA7-7F42980ABF2D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5:54.406" v="217"/>
          <ac:spMkLst>
            <pc:docMk/>
            <pc:sldMk cId="3813338496" sldId="257"/>
            <ac:spMk id="56" creationId="{4F2ED431-E304-4FF0-9F4E-032783C9D612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5:54.406" v="217"/>
          <ac:spMkLst>
            <pc:docMk/>
            <pc:sldMk cId="3813338496" sldId="257"/>
            <ac:spMk id="58" creationId="{4E87FCFB-2CCE-460D-B3DD-557C8BD1B94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60" creationId="{665DBBEF-238B-476B-96AB-8AAC3224ECEA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61" creationId="{3FCFB1DE-0B7E-48CC-BA90-B2AB0889F9D6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6:13.734" v="220"/>
          <ac:spMkLst>
            <pc:docMk/>
            <pc:sldMk cId="3813338496" sldId="257"/>
            <ac:spMk id="66" creationId="{9B7AD9F6-8CE7-4299-8FC6-328F4DCD3FF9}"/>
          </ac:spMkLst>
        </pc:spChg>
        <pc:spChg chg="add del">
          <ac:chgData name="Henrique Luiz De Almeida Lopes" userId="S::1439763@sga.pucminas.br::79b89d46-50b5-465f-81db-141cabd62c6f" providerId="AD" clId="Web-{64309582-DCEB-43DA-BA9A-378DB6A4E8B3}" dt="2023-10-22T20:56:13.734" v="220"/>
          <ac:spMkLst>
            <pc:docMk/>
            <pc:sldMk cId="3813338496" sldId="257"/>
            <ac:spMk id="68" creationId="{F49775AF-8896-43EE-92C6-83497D6DC56F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70" creationId="{168AB93A-48BC-4C25-A3AD-C17B5A682A94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6:13.750" v="221"/>
          <ac:spMkLst>
            <pc:docMk/>
            <pc:sldMk cId="3813338496" sldId="257"/>
            <ac:spMk id="71" creationId="{3FCFB1DE-0B7E-48CC-BA90-B2AB0889F9D6}"/>
          </ac:spMkLst>
        </pc:spChg>
        <pc:picChg chg="add mod ord">
          <ac:chgData name="Henrique Luiz De Almeida Lopes" userId="S::1439763@sga.pucminas.br::79b89d46-50b5-465f-81db-141cabd62c6f" providerId="AD" clId="Web-{64309582-DCEB-43DA-BA9A-378DB6A4E8B3}" dt="2023-10-22T20:56:13.750" v="221"/>
          <ac:picMkLst>
            <pc:docMk/>
            <pc:sldMk cId="3813338496" sldId="257"/>
            <ac:picMk id="4" creationId="{B86215BF-DF88-BDF2-B511-7068E27A028D}"/>
          </ac:picMkLst>
        </pc:picChg>
        <pc:picChg chg="add del">
          <ac:chgData name="Henrique Luiz De Almeida Lopes" userId="S::1439763@sga.pucminas.br::79b89d46-50b5-465f-81db-141cabd62c6f" providerId="AD" clId="Web-{64309582-DCEB-43DA-BA9A-378DB6A4E8B3}" dt="2023-10-22T20:41:57.999" v="108"/>
          <ac:picMkLst>
            <pc:docMk/>
            <pc:sldMk cId="3813338496" sldId="257"/>
            <ac:picMk id="5" creationId="{B1EE7CF1-CFA4-BDAD-AF01-8624B6DCB903}"/>
          </ac:picMkLst>
        </pc:picChg>
      </pc:sldChg>
      <pc:sldChg chg="addSp modSp new mod setBg">
        <pc:chgData name="Henrique Luiz De Almeida Lopes" userId="S::1439763@sga.pucminas.br::79b89d46-50b5-465f-81db-141cabd62c6f" providerId="AD" clId="Web-{64309582-DCEB-43DA-BA9A-378DB6A4E8B3}" dt="2023-10-22T20:55:41.921" v="215" actId="1076"/>
        <pc:sldMkLst>
          <pc:docMk/>
          <pc:sldMk cId="1625134964" sldId="258"/>
        </pc:sldMkLst>
        <pc:spChg chg="mod">
          <ac:chgData name="Henrique Luiz De Almeida Lopes" userId="S::1439763@sga.pucminas.br::79b89d46-50b5-465f-81db-141cabd62c6f" providerId="AD" clId="Web-{64309582-DCEB-43DA-BA9A-378DB6A4E8B3}" dt="2023-10-22T20:55:17.592" v="209" actId="20577"/>
          <ac:spMkLst>
            <pc:docMk/>
            <pc:sldMk cId="1625134964" sldId="258"/>
            <ac:spMk id="2" creationId="{21E6B668-6A38-4AFF-E7C4-3C64CD6C3977}"/>
          </ac:spMkLst>
        </pc:spChg>
        <pc:spChg chg="mod">
          <ac:chgData name="Henrique Luiz De Almeida Lopes" userId="S::1439763@sga.pucminas.br::79b89d46-50b5-465f-81db-141cabd62c6f" providerId="AD" clId="Web-{64309582-DCEB-43DA-BA9A-378DB6A4E8B3}" dt="2023-10-22T20:55:41.921" v="215" actId="1076"/>
          <ac:spMkLst>
            <pc:docMk/>
            <pc:sldMk cId="1625134964" sldId="258"/>
            <ac:spMk id="3" creationId="{35FF2C31-6692-20C7-866F-9E819DCBB630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5:05.404" v="207"/>
          <ac:spMkLst>
            <pc:docMk/>
            <pc:sldMk cId="1625134964" sldId="258"/>
            <ac:spMk id="9" creationId="{657F69E0-C4B0-4BEC-A689-4F8D877F05D4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0:55:05.404" v="207"/>
          <ac:spMkLst>
            <pc:docMk/>
            <pc:sldMk cId="1625134964" sldId="258"/>
            <ac:spMk id="11" creationId="{9F6380B4-6A1C-481E-8408-B4E6C75B9B81}"/>
          </ac:spMkLst>
        </pc:spChg>
        <pc:picChg chg="add mod ord">
          <ac:chgData name="Henrique Luiz De Almeida Lopes" userId="S::1439763@sga.pucminas.br::79b89d46-50b5-465f-81db-141cabd62c6f" providerId="AD" clId="Web-{64309582-DCEB-43DA-BA9A-378DB6A4E8B3}" dt="2023-10-22T20:55:05.404" v="207"/>
          <ac:picMkLst>
            <pc:docMk/>
            <pc:sldMk cId="1625134964" sldId="258"/>
            <ac:picMk id="4" creationId="{0071490B-3F08-5361-4437-97A9503E32CF}"/>
          </ac:picMkLst>
        </pc:picChg>
      </pc:sldChg>
      <pc:sldChg chg="modSp add ord">
        <pc:chgData name="Henrique Luiz De Almeida Lopes" userId="S::1439763@sga.pucminas.br::79b89d46-50b5-465f-81db-141cabd62c6f" providerId="AD" clId="Web-{64309582-DCEB-43DA-BA9A-378DB6A4E8B3}" dt="2023-10-22T21:01:55.626" v="339" actId="20577"/>
        <pc:sldMkLst>
          <pc:docMk/>
          <pc:sldMk cId="3678316866" sldId="259"/>
        </pc:sldMkLst>
        <pc:spChg chg="mod">
          <ac:chgData name="Henrique Luiz De Almeida Lopes" userId="S::1439763@sga.pucminas.br::79b89d46-50b5-465f-81db-141cabd62c6f" providerId="AD" clId="Web-{64309582-DCEB-43DA-BA9A-378DB6A4E8B3}" dt="2023-10-22T20:57:23.643" v="238" actId="20577"/>
          <ac:spMkLst>
            <pc:docMk/>
            <pc:sldMk cId="3678316866" sldId="259"/>
            <ac:spMk id="2" creationId="{27E23B99-AD9F-F1BE-7D0C-39F3268B7476}"/>
          </ac:spMkLst>
        </pc:spChg>
        <pc:spChg chg="mod">
          <ac:chgData name="Henrique Luiz De Almeida Lopes" userId="S::1439763@sga.pucminas.br::79b89d46-50b5-465f-81db-141cabd62c6f" providerId="AD" clId="Web-{64309582-DCEB-43DA-BA9A-378DB6A4E8B3}" dt="2023-10-22T21:01:55.626" v="339" actId="20577"/>
          <ac:spMkLst>
            <pc:docMk/>
            <pc:sldMk cId="3678316866" sldId="259"/>
            <ac:spMk id="3" creationId="{AA9DCA4F-8D51-B611-E7D9-1305F0A3ED04}"/>
          </ac:spMkLst>
        </pc:spChg>
      </pc:sldChg>
      <pc:sldChg chg="addSp delSp modSp new mod setBg">
        <pc:chgData name="Henrique Luiz De Almeida Lopes" userId="S::1439763@sga.pucminas.br::79b89d46-50b5-465f-81db-141cabd62c6f" providerId="AD" clId="Web-{64309582-DCEB-43DA-BA9A-378DB6A4E8B3}" dt="2023-10-22T21:20:16.573" v="569" actId="20577"/>
        <pc:sldMkLst>
          <pc:docMk/>
          <pc:sldMk cId="2193096210" sldId="260"/>
        </pc:sldMkLst>
        <pc:spChg chg="mod ord">
          <ac:chgData name="Henrique Luiz De Almeida Lopes" userId="S::1439763@sga.pucminas.br::79b89d46-50b5-465f-81db-141cabd62c6f" providerId="AD" clId="Web-{64309582-DCEB-43DA-BA9A-378DB6A4E8B3}" dt="2023-10-22T21:20:16.573" v="569" actId="20577"/>
          <ac:spMkLst>
            <pc:docMk/>
            <pc:sldMk cId="2193096210" sldId="260"/>
            <ac:spMk id="2" creationId="{2967628D-7D4B-B9C3-D811-2347D9426702}"/>
          </ac:spMkLst>
        </pc:spChg>
        <pc:spChg chg="del">
          <ac:chgData name="Henrique Luiz De Almeida Lopes" userId="S::1439763@sga.pucminas.br::79b89d46-50b5-465f-81db-141cabd62c6f" providerId="AD" clId="Web-{64309582-DCEB-43DA-BA9A-378DB6A4E8B3}" dt="2023-10-22T21:05:33.388" v="390"/>
          <ac:spMkLst>
            <pc:docMk/>
            <pc:sldMk cId="2193096210" sldId="260"/>
            <ac:spMk id="3" creationId="{DB56CDD3-F676-F7D7-0FC6-6D892107C6D9}"/>
          </ac:spMkLst>
        </pc:spChg>
        <pc:spChg chg="add del mod">
          <ac:chgData name="Henrique Luiz De Almeida Lopes" userId="S::1439763@sga.pucminas.br::79b89d46-50b5-465f-81db-141cabd62c6f" providerId="AD" clId="Web-{64309582-DCEB-43DA-BA9A-378DB6A4E8B3}" dt="2023-10-22T21:16:13.596" v="392"/>
          <ac:spMkLst>
            <pc:docMk/>
            <pc:sldMk cId="2193096210" sldId="260"/>
            <ac:spMk id="6" creationId="{FBDDEEC2-D6C1-9F87-9232-31DC49A5E34E}"/>
          </ac:spMkLst>
        </pc:spChg>
        <pc:spChg chg="add mod">
          <ac:chgData name="Henrique Luiz De Almeida Lopes" userId="S::1439763@sga.pucminas.br::79b89d46-50b5-465f-81db-141cabd62c6f" providerId="AD" clId="Web-{64309582-DCEB-43DA-BA9A-378DB6A4E8B3}" dt="2023-10-22T21:19:46.478" v="539" actId="20577"/>
          <ac:spMkLst>
            <pc:docMk/>
            <pc:sldMk cId="2193096210" sldId="260"/>
            <ac:spMk id="11" creationId="{BA77CC9F-0E60-6B30-7B45-7DF7833ACFB0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16:24.065" v="393"/>
          <ac:spMkLst>
            <pc:docMk/>
            <pc:sldMk cId="2193096210" sldId="260"/>
            <ac:spMk id="14" creationId="{A9D2268A-D939-4E78-91B6-6C7E46406788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16:24.065" v="393"/>
          <ac:spMkLst>
            <pc:docMk/>
            <pc:sldMk cId="2193096210" sldId="260"/>
            <ac:spMk id="16" creationId="{E0C43A58-225D-452D-8185-0D89D1EED861}"/>
          </ac:spMkLst>
        </pc:spChg>
        <pc:picChg chg="add del mod ord">
          <ac:chgData name="Henrique Luiz De Almeida Lopes" userId="S::1439763@sga.pucminas.br::79b89d46-50b5-465f-81db-141cabd62c6f" providerId="AD" clId="Web-{64309582-DCEB-43DA-BA9A-378DB6A4E8B3}" dt="2023-10-22T21:05:45.638" v="391"/>
          <ac:picMkLst>
            <pc:docMk/>
            <pc:sldMk cId="2193096210" sldId="260"/>
            <ac:picMk id="4" creationId="{B0D242F9-DF79-E7BC-A051-9DB139902D8E}"/>
          </ac:picMkLst>
        </pc:picChg>
        <pc:picChg chg="add mod ord">
          <ac:chgData name="Henrique Luiz De Almeida Lopes" userId="S::1439763@sga.pucminas.br::79b89d46-50b5-465f-81db-141cabd62c6f" providerId="AD" clId="Web-{64309582-DCEB-43DA-BA9A-378DB6A4E8B3}" dt="2023-10-22T21:16:24.065" v="393"/>
          <ac:picMkLst>
            <pc:docMk/>
            <pc:sldMk cId="2193096210" sldId="260"/>
            <ac:picMk id="7" creationId="{0BA8B936-8002-C136-C319-7B19B3B41445}"/>
          </ac:picMkLst>
        </pc:picChg>
      </pc:sldChg>
      <pc:sldChg chg="addSp modSp new mod setBg">
        <pc:chgData name="Henrique Luiz De Almeida Lopes" userId="S::1439763@sga.pucminas.br::79b89d46-50b5-465f-81db-141cabd62c6f" providerId="AD" clId="Web-{64309582-DCEB-43DA-BA9A-378DB6A4E8B3}" dt="2023-10-22T21:23:39.050" v="678" actId="20577"/>
        <pc:sldMkLst>
          <pc:docMk/>
          <pc:sldMk cId="4285159542" sldId="261"/>
        </pc:sldMkLst>
        <pc:spChg chg="mod">
          <ac:chgData name="Henrique Luiz De Almeida Lopes" userId="S::1439763@sga.pucminas.br::79b89d46-50b5-465f-81db-141cabd62c6f" providerId="AD" clId="Web-{64309582-DCEB-43DA-BA9A-378DB6A4E8B3}" dt="2023-10-22T21:23:21.784" v="675"/>
          <ac:spMkLst>
            <pc:docMk/>
            <pc:sldMk cId="4285159542" sldId="261"/>
            <ac:spMk id="2" creationId="{7B327023-B242-E021-A640-E9378837309E}"/>
          </ac:spMkLst>
        </pc:spChg>
        <pc:spChg chg="mod">
          <ac:chgData name="Henrique Luiz De Almeida Lopes" userId="S::1439763@sga.pucminas.br::79b89d46-50b5-465f-81db-141cabd62c6f" providerId="AD" clId="Web-{64309582-DCEB-43DA-BA9A-378DB6A4E8B3}" dt="2023-10-22T21:23:39.050" v="678" actId="20577"/>
          <ac:spMkLst>
            <pc:docMk/>
            <pc:sldMk cId="4285159542" sldId="261"/>
            <ac:spMk id="3" creationId="{A780B92B-F893-9F88-DEE2-C03391B58EFC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23:21.784" v="675"/>
          <ac:spMkLst>
            <pc:docMk/>
            <pc:sldMk cId="4285159542" sldId="261"/>
            <ac:spMk id="9" creationId="{A9D2268A-D939-4E78-91B6-6C7E46406788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23:21.784" v="675"/>
          <ac:spMkLst>
            <pc:docMk/>
            <pc:sldMk cId="4285159542" sldId="261"/>
            <ac:spMk id="11" creationId="{E0C43A58-225D-452D-8185-0D89D1EED861}"/>
          </ac:spMkLst>
        </pc:spChg>
        <pc:picChg chg="add mod ord">
          <ac:chgData name="Henrique Luiz De Almeida Lopes" userId="S::1439763@sga.pucminas.br::79b89d46-50b5-465f-81db-141cabd62c6f" providerId="AD" clId="Web-{64309582-DCEB-43DA-BA9A-378DB6A4E8B3}" dt="2023-10-22T21:23:21.784" v="675"/>
          <ac:picMkLst>
            <pc:docMk/>
            <pc:sldMk cId="4285159542" sldId="261"/>
            <ac:picMk id="4" creationId="{3F0CD361-8462-4CAD-21AD-4394EAF1DB28}"/>
          </ac:picMkLst>
        </pc:picChg>
      </pc:sldChg>
      <pc:sldChg chg="addSp modSp new mod setBg">
        <pc:chgData name="Henrique Luiz De Almeida Lopes" userId="S::1439763@sga.pucminas.br::79b89d46-50b5-465f-81db-141cabd62c6f" providerId="AD" clId="Web-{64309582-DCEB-43DA-BA9A-378DB6A4E8B3}" dt="2023-10-22T21:29:52.375" v="836" actId="20577"/>
        <pc:sldMkLst>
          <pc:docMk/>
          <pc:sldMk cId="3930268178" sldId="262"/>
        </pc:sldMkLst>
        <pc:spChg chg="mod">
          <ac:chgData name="Henrique Luiz De Almeida Lopes" userId="S::1439763@sga.pucminas.br::79b89d46-50b5-465f-81db-141cabd62c6f" providerId="AD" clId="Web-{64309582-DCEB-43DA-BA9A-378DB6A4E8B3}" dt="2023-10-22T21:29:43.188" v="830" actId="20577"/>
          <ac:spMkLst>
            <pc:docMk/>
            <pc:sldMk cId="3930268178" sldId="262"/>
            <ac:spMk id="2" creationId="{495131D2-DDB8-0FC1-EC0E-43F19386565D}"/>
          </ac:spMkLst>
        </pc:spChg>
        <pc:spChg chg="mod">
          <ac:chgData name="Henrique Luiz De Almeida Lopes" userId="S::1439763@sga.pucminas.br::79b89d46-50b5-465f-81db-141cabd62c6f" providerId="AD" clId="Web-{64309582-DCEB-43DA-BA9A-378DB6A4E8B3}" dt="2023-10-22T21:29:52.375" v="836" actId="20577"/>
          <ac:spMkLst>
            <pc:docMk/>
            <pc:sldMk cId="3930268178" sldId="262"/>
            <ac:spMk id="3" creationId="{C94F060E-CC48-9E6B-5868-9879BFD32512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27:54.934" v="790"/>
          <ac:spMkLst>
            <pc:docMk/>
            <pc:sldMk cId="3930268178" sldId="262"/>
            <ac:spMk id="9" creationId="{A9D2268A-D939-4E78-91B6-6C7E46406788}"/>
          </ac:spMkLst>
        </pc:spChg>
        <pc:spChg chg="add">
          <ac:chgData name="Henrique Luiz De Almeida Lopes" userId="S::1439763@sga.pucminas.br::79b89d46-50b5-465f-81db-141cabd62c6f" providerId="AD" clId="Web-{64309582-DCEB-43DA-BA9A-378DB6A4E8B3}" dt="2023-10-22T21:27:54.934" v="790"/>
          <ac:spMkLst>
            <pc:docMk/>
            <pc:sldMk cId="3930268178" sldId="262"/>
            <ac:spMk id="11" creationId="{E0C43A58-225D-452D-8185-0D89D1EED861}"/>
          </ac:spMkLst>
        </pc:spChg>
        <pc:picChg chg="add mod ord">
          <ac:chgData name="Henrique Luiz De Almeida Lopes" userId="S::1439763@sga.pucminas.br::79b89d46-50b5-465f-81db-141cabd62c6f" providerId="AD" clId="Web-{64309582-DCEB-43DA-BA9A-378DB6A4E8B3}" dt="2023-10-22T21:27:54.934" v="790"/>
          <ac:picMkLst>
            <pc:docMk/>
            <pc:sldMk cId="3930268178" sldId="262"/>
            <ac:picMk id="4" creationId="{8F12898C-1335-6B9C-3875-1D2B6BEE066E}"/>
          </ac:picMkLst>
        </pc:picChg>
      </pc:sldChg>
      <pc:sldChg chg="modSp new del">
        <pc:chgData name="Henrique Luiz De Almeida Lopes" userId="S::1439763@sga.pucminas.br::79b89d46-50b5-465f-81db-141cabd62c6f" providerId="AD" clId="Web-{64309582-DCEB-43DA-BA9A-378DB6A4E8B3}" dt="2023-10-22T21:29:53.438" v="837"/>
        <pc:sldMkLst>
          <pc:docMk/>
          <pc:sldMk cId="350337360" sldId="263"/>
        </pc:sldMkLst>
        <pc:spChg chg="mod">
          <ac:chgData name="Henrique Luiz De Almeida Lopes" userId="S::1439763@sga.pucminas.br::79b89d46-50b5-465f-81db-141cabd62c6f" providerId="AD" clId="Web-{64309582-DCEB-43DA-BA9A-378DB6A4E8B3}" dt="2023-10-22T21:29:17.859" v="816" actId="20577"/>
          <ac:spMkLst>
            <pc:docMk/>
            <pc:sldMk cId="350337360" sldId="263"/>
            <ac:spMk id="2" creationId="{675672C7-77AA-34A3-7FB0-0D580ED4ED17}"/>
          </ac:spMkLst>
        </pc:spChg>
      </pc:sldChg>
      <pc:sldMasterChg chg="del delSldLayout">
        <pc:chgData name="Henrique Luiz De Almeida Lopes" userId="S::1439763@sga.pucminas.br::79b89d46-50b5-465f-81db-141cabd62c6f" providerId="AD" clId="Web-{64309582-DCEB-43DA-BA9A-378DB6A4E8B3}" dt="2023-10-22T20:28:02.285" v="0"/>
        <pc:sldMasterMkLst>
          <pc:docMk/>
          <pc:sldMasterMk cId="2675746937" sldId="2147483648"/>
        </pc:sldMasterMkLst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Henrique Luiz De Almeida Lopes" userId="S::1439763@sga.pucminas.br::79b89d46-50b5-465f-81db-141cabd62c6f" providerId="AD" clId="Web-{64309582-DCEB-43DA-BA9A-378DB6A4E8B3}" dt="2023-10-22T20:28:02.285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28:12.129" v="1"/>
        <pc:sldMasterMkLst>
          <pc:docMk/>
          <pc:sldMasterMk cId="245668631" sldId="2147483712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3063698578" sldId="2147483701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1681061205" sldId="2147483702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1188268448" sldId="2147483703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910265796" sldId="2147483704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2356033461" sldId="2147483705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4107034669" sldId="2147483706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3891299766" sldId="2147483707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1483108021" sldId="2147483708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2174627619" sldId="2147483709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2961113770" sldId="2147483710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12.129" v="1"/>
          <pc:sldLayoutMkLst>
            <pc:docMk/>
            <pc:sldMasterMk cId="245668631" sldId="2147483712"/>
            <pc:sldLayoutMk cId="717260102" sldId="2147483711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28:41.318" v="2"/>
        <pc:sldMasterMkLst>
          <pc:docMk/>
          <pc:sldMasterMk cId="3089651328" sldId="2147483801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1582755700" sldId="2147483790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1585727904" sldId="2147483791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2894397533" sldId="2147483792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3269126633" sldId="2147483793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3813880477" sldId="2147483794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1334101717" sldId="2147483795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4014684228" sldId="2147483796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2794088179" sldId="2147483797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3321825253" sldId="2147483798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4124290831" sldId="2147483799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28:41.318" v="2"/>
          <pc:sldLayoutMkLst>
            <pc:docMk/>
            <pc:sldMasterMk cId="3089651328" sldId="2147483801"/>
            <pc:sldLayoutMk cId="2301738590" sldId="2147483800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34:55.830" v="19"/>
        <pc:sldMasterMkLst>
          <pc:docMk/>
          <pc:sldMasterMk cId="316219423" sldId="2147483851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2317089956" sldId="2147483840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918855051" sldId="2147483841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1915506038" sldId="2147483842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221134397" sldId="2147483843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4205589770" sldId="2147483844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1244685726" sldId="2147483845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3733169078" sldId="2147483846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133169738" sldId="2147483847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3667102474" sldId="2147483848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74111550" sldId="2147483849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4:55.830" v="19"/>
          <pc:sldLayoutMkLst>
            <pc:docMk/>
            <pc:sldMasterMk cId="316219423" sldId="2147483851"/>
            <pc:sldLayoutMk cId="3946451664" sldId="2147483850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36:44.083" v="20"/>
        <pc:sldMasterMkLst>
          <pc:docMk/>
          <pc:sldMasterMk cId="536770753" sldId="2147483852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1320541398" sldId="2147483853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2339338720" sldId="2147483854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3639368027" sldId="2147483855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3735382830" sldId="2147483856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2611218349" sldId="2147483857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2863345892" sldId="2147483858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3053550753" sldId="2147483859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429373134" sldId="2147483860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500126912" sldId="2147483861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2278414659" sldId="2147483862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6:44.083" v="20"/>
          <pc:sldLayoutMkLst>
            <pc:docMk/>
            <pc:sldMasterMk cId="536770753" sldId="2147483852"/>
            <pc:sldLayoutMk cId="1357295400" sldId="2147483863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37:52.742" v="21"/>
        <pc:sldMasterMkLst>
          <pc:docMk/>
          <pc:sldMasterMk cId="740424614" sldId="2147483890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845969397" sldId="2147483879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3258037240" sldId="2147483880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861499934" sldId="2147483881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4257503689" sldId="2147483882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507852757" sldId="2147483883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3527964287" sldId="2147483884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1763389351" sldId="2147483885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2156761047" sldId="2147483886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2588123998" sldId="2147483887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71188383" sldId="2147483888"/>
          </pc:sldLayoutMkLst>
        </pc:sldLayoutChg>
        <pc:sldLayoutChg chg="add del">
          <pc:chgData name="Henrique Luiz De Almeida Lopes" userId="S::1439763@sga.pucminas.br::79b89d46-50b5-465f-81db-141cabd62c6f" providerId="AD" clId="Web-{64309582-DCEB-43DA-BA9A-378DB6A4E8B3}" dt="2023-10-22T20:37:52.742" v="21"/>
          <pc:sldLayoutMkLst>
            <pc:docMk/>
            <pc:sldMasterMk cId="740424614" sldId="2147483890"/>
            <pc:sldLayoutMk cId="952499499" sldId="2147483889"/>
          </pc:sldLayoutMkLst>
        </pc:sldLayoutChg>
      </pc:sldMasterChg>
      <pc:sldMasterChg chg="add del addSldLayout delSldLayout">
        <pc:chgData name="Henrique Luiz De Almeida Lopes" userId="S::1439763@sga.pucminas.br::79b89d46-50b5-465f-81db-141cabd62c6f" providerId="AD" clId="Web-{64309582-DCEB-43DA-BA9A-378DB6A4E8B3}" dt="2023-10-22T20:38:11.445" v="22"/>
        <pc:sldMasterMkLst>
          <pc:docMk/>
          <pc:sldMasterMk cId="740424614" sldId="2147483904"/>
        </pc:sldMasterMkLst>
        <pc:sldLayoutChg chg="add del">
          <pc:chgData name="Henrique Luiz De Almeida Lopes" userId="S::1439763@sga.pucminas.br::79b89d46-50b5-465f-81db-141cabd62c6f" providerId="AD" clId="Web-{64309582-DCEB-43DA-BA9A-378DB6A4E8B3}" dt="2023-10-22T20:38:11.445" v="22"/>
          <pc:sldLayoutMkLst>
            <pc:docMk/>
            <pc:sldMasterMk cId="740424614" sldId="2147483904"/>
            <pc:sldLayoutMk cId="1763389351" sldId="2147483903"/>
          </pc:sldLayoutMkLst>
        </pc:sldLayoutChg>
      </pc:sldMasterChg>
      <pc:sldMasterChg chg="add addSldLayout">
        <pc:chgData name="Henrique Luiz De Almeida Lopes" userId="S::1439763@sga.pucminas.br::79b89d46-50b5-465f-81db-141cabd62c6f" providerId="AD" clId="Web-{64309582-DCEB-43DA-BA9A-378DB6A4E8B3}" dt="2023-10-22T20:56:47.314" v="222"/>
        <pc:sldMasterMkLst>
          <pc:docMk/>
          <pc:sldMasterMk cId="740424614" sldId="2147483957"/>
        </pc:sldMasterMkLst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1949527448" sldId="2147483751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1260925131" sldId="2147483752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2685030709" sldId="2147483753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2935705182" sldId="2147483754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3152650725" sldId="2147483755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2402567092" sldId="2147483756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2173134319" sldId="2147483758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2271931121" sldId="2147483759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30584364" sldId="2147483760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56:47.314" v="222"/>
          <pc:sldLayoutMkLst>
            <pc:docMk/>
            <pc:sldMasterMk cId="740424614" sldId="2147483957"/>
            <pc:sldLayoutMk cId="717625427" sldId="2147483761"/>
          </pc:sldLayoutMkLst>
        </pc:sldLayoutChg>
        <pc:sldLayoutChg chg="add">
          <pc:chgData name="Henrique Luiz De Almeida Lopes" userId="S::1439763@sga.pucminas.br::79b89d46-50b5-465f-81db-141cabd62c6f" providerId="AD" clId="Web-{64309582-DCEB-43DA-BA9A-378DB6A4E8B3}" dt="2023-10-22T20:38:11.445" v="22"/>
          <pc:sldLayoutMkLst>
            <pc:docMk/>
            <pc:sldMasterMk cId="740424614" sldId="2147483957"/>
            <pc:sldLayoutMk cId="1763389351" sldId="2147483956"/>
          </pc:sldLayoutMkLst>
        </pc:sldLayoutChg>
      </pc:sldMasterChg>
    </pc:docChg>
  </pc:docChgLst>
  <pc:docChgLst>
    <pc:chgData name="Henrique Luiz De Almeida Lopes" userId="S::1439763@sga.pucminas.br::79b89d46-50b5-465f-81db-141cabd62c6f" providerId="AD" clId="Web-{E4772BCB-71F7-D5D1-476F-05F731D28892}"/>
    <pc:docChg chg="addSld delSld modSld sldOrd">
      <pc:chgData name="Henrique Luiz De Almeida Lopes" userId="S::1439763@sga.pucminas.br::79b89d46-50b5-465f-81db-141cabd62c6f" providerId="AD" clId="Web-{E4772BCB-71F7-D5D1-476F-05F731D28892}" dt="2023-12-01T02:34:33.233" v="682"/>
      <pc:docMkLst>
        <pc:docMk/>
      </pc:docMkLst>
      <pc:sldChg chg="addSp delSp modSp ord">
        <pc:chgData name="Henrique Luiz De Almeida Lopes" userId="S::1439763@sga.pucminas.br::79b89d46-50b5-465f-81db-141cabd62c6f" providerId="AD" clId="Web-{E4772BCB-71F7-D5D1-476F-05F731D28892}" dt="2023-12-01T01:27:24.391" v="464" actId="20577"/>
        <pc:sldMkLst>
          <pc:docMk/>
          <pc:sldMk cId="1625134964" sldId="258"/>
        </pc:sldMkLst>
        <pc:spChg chg="mod">
          <ac:chgData name="Henrique Luiz De Almeida Lopes" userId="S::1439763@sga.pucminas.br::79b89d46-50b5-465f-81db-141cabd62c6f" providerId="AD" clId="Web-{E4772BCB-71F7-D5D1-476F-05F731D28892}" dt="2023-12-01T01:27:24.391" v="464" actId="20577"/>
          <ac:spMkLst>
            <pc:docMk/>
            <pc:sldMk cId="1625134964" sldId="258"/>
            <ac:spMk id="2" creationId="{21E6B668-6A38-4AFF-E7C4-3C64CD6C3977}"/>
          </ac:spMkLst>
        </pc:spChg>
        <pc:spChg chg="mod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3" creationId="{35FF2C31-6692-20C7-866F-9E819DCBB630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9" creationId="{657F69E0-C4B0-4BEC-A689-4F8D877F05D4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11" creationId="{9F6380B4-6A1C-481E-8408-B4E6C75B9B81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16" creationId="{8A95209C-5275-4E15-8EA7-7F42980ABF2D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18" creationId="{4F2ED431-E304-4FF0-9F4E-032783C9D612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7:03.919" v="192"/>
          <ac:spMkLst>
            <pc:docMk/>
            <pc:sldMk cId="1625134964" sldId="258"/>
            <ac:spMk id="20" creationId="{4E87FCFB-2CCE-460D-B3DD-557C8BD1B94A}"/>
          </ac:spMkLst>
        </pc:spChg>
      </pc:sldChg>
      <pc:sldChg chg="addSp delSp modSp del ord">
        <pc:chgData name="Henrique Luiz De Almeida Lopes" userId="S::1439763@sga.pucminas.br::79b89d46-50b5-465f-81db-141cabd62c6f" providerId="AD" clId="Web-{E4772BCB-71F7-D5D1-476F-05F731D28892}" dt="2023-11-30T23:53:59.403" v="303"/>
        <pc:sldMkLst>
          <pc:docMk/>
          <pc:sldMk cId="3678316866" sldId="259"/>
        </pc:sldMkLst>
        <pc:spChg chg="mod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2" creationId="{27E23B99-AD9F-F1BE-7D0C-39F3268B7476}"/>
          </ac:spMkLst>
        </pc:spChg>
        <pc:spChg chg="del mod">
          <ac:chgData name="Henrique Luiz De Almeida Lopes" userId="S::1439763@sga.pucminas.br::79b89d46-50b5-465f-81db-141cabd62c6f" providerId="AD" clId="Web-{E4772BCB-71F7-D5D1-476F-05F731D28892}" dt="2023-11-30T23:34:33.634" v="168"/>
          <ac:spMkLst>
            <pc:docMk/>
            <pc:sldMk cId="3678316866" sldId="259"/>
            <ac:spMk id="3" creationId="{AA9DCA4F-8D51-B611-E7D9-1305F0A3ED04}"/>
          </ac:spMkLst>
        </pc:spChg>
        <pc:spChg chg="add del mod">
          <ac:chgData name="Henrique Luiz De Almeida Lopes" userId="S::1439763@sga.pucminas.br::79b89d46-50b5-465f-81db-141cabd62c6f" providerId="AD" clId="Web-{E4772BCB-71F7-D5D1-476F-05F731D28892}" dt="2023-11-30T23:34:43.415" v="170"/>
          <ac:spMkLst>
            <pc:docMk/>
            <pc:sldMk cId="3678316866" sldId="259"/>
            <ac:spMk id="6" creationId="{090DFB90-049C-2A87-8AEE-94C02FA9E758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24" creationId="{A9D2268A-D939-4E78-91B6-6C7E46406788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25" creationId="{E0C43A58-225D-452D-8185-0D89D1EED861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30" creationId="{DA381740-063A-41A4-836D-85D14980EEF0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32" creationId="{657F69E0-C4B0-4BEC-A689-4F8D877F05D4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4:51.822" v="172"/>
          <ac:spMkLst>
            <pc:docMk/>
            <pc:sldMk cId="3678316866" sldId="259"/>
            <ac:spMk id="34" creationId="{9F6380B4-6A1C-481E-8408-B4E6C75B9B81}"/>
          </ac:spMkLst>
        </pc:spChg>
        <pc:picChg chg="mod">
          <ac:chgData name="Henrique Luiz De Almeida Lopes" userId="S::1439763@sga.pucminas.br::79b89d46-50b5-465f-81db-141cabd62c6f" providerId="AD" clId="Web-{E4772BCB-71F7-D5D1-476F-05F731D28892}" dt="2023-11-30T23:34:51.822" v="172"/>
          <ac:picMkLst>
            <pc:docMk/>
            <pc:sldMk cId="3678316866" sldId="259"/>
            <ac:picMk id="4" creationId="{AF902E83-672F-066B-682A-8AFF82D06C03}"/>
          </ac:picMkLst>
        </pc:picChg>
      </pc:sldChg>
      <pc:sldChg chg="addSp delSp modSp ord">
        <pc:chgData name="Henrique Luiz De Almeida Lopes" userId="S::1439763@sga.pucminas.br::79b89d46-50b5-465f-81db-141cabd62c6f" providerId="AD" clId="Web-{E4772BCB-71F7-D5D1-476F-05F731D28892}" dt="2023-12-01T01:23:54.823" v="430"/>
        <pc:sldMkLst>
          <pc:docMk/>
          <pc:sldMk cId="2193096210" sldId="260"/>
        </pc:sldMkLst>
        <pc:spChg chg="del mod">
          <ac:chgData name="Henrique Luiz De Almeida Lopes" userId="S::1439763@sga.pucminas.br::79b89d46-50b5-465f-81db-141cabd62c6f" providerId="AD" clId="Web-{E4772BCB-71F7-D5D1-476F-05F731D28892}" dt="2023-11-30T23:46:28.061" v="252"/>
          <ac:spMkLst>
            <pc:docMk/>
            <pc:sldMk cId="2193096210" sldId="260"/>
            <ac:spMk id="2" creationId="{2967628D-7D4B-B9C3-D811-2347D9426702}"/>
          </ac:spMkLst>
        </pc:spChg>
        <pc:spChg chg="add del mod">
          <ac:chgData name="Henrique Luiz De Almeida Lopes" userId="S::1439763@sga.pucminas.br::79b89d46-50b5-465f-81db-141cabd62c6f" providerId="AD" clId="Web-{E4772BCB-71F7-D5D1-476F-05F731D28892}" dt="2023-11-30T23:46:31.452" v="253"/>
          <ac:spMkLst>
            <pc:docMk/>
            <pc:sldMk cId="2193096210" sldId="260"/>
            <ac:spMk id="8" creationId="{3447E109-DE3F-3A92-1A4E-B6540BFC9B31}"/>
          </ac:spMkLst>
        </pc:spChg>
        <pc:spChg chg="add del mod">
          <ac:chgData name="Henrique Luiz De Almeida Lopes" userId="S::1439763@sga.pucminas.br::79b89d46-50b5-465f-81db-141cabd62c6f" providerId="AD" clId="Web-{E4772BCB-71F7-D5D1-476F-05F731D28892}" dt="2023-11-30T23:47:48.923" v="259"/>
          <ac:spMkLst>
            <pc:docMk/>
            <pc:sldMk cId="2193096210" sldId="260"/>
            <ac:spMk id="10" creationId="{DBD70E2D-4345-C82D-4095-9FB67528481F}"/>
          </ac:spMkLst>
        </pc:spChg>
        <pc:spChg chg="del mod">
          <ac:chgData name="Henrique Luiz De Almeida Lopes" userId="S::1439763@sga.pucminas.br::79b89d46-50b5-465f-81db-141cabd62c6f" providerId="AD" clId="Web-{E4772BCB-71F7-D5D1-476F-05F731D28892}" dt="2023-11-30T23:46:51.953" v="258"/>
          <ac:spMkLst>
            <pc:docMk/>
            <pc:sldMk cId="2193096210" sldId="260"/>
            <ac:spMk id="11" creationId="{BA77CC9F-0E60-6B30-7B45-7DF7833ACFB0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46:41.749" v="254"/>
          <ac:spMkLst>
            <pc:docMk/>
            <pc:sldMk cId="2193096210" sldId="260"/>
            <ac:spMk id="14" creationId="{A9D2268A-D939-4E78-91B6-6C7E46406788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46:41.749" v="254"/>
          <ac:spMkLst>
            <pc:docMk/>
            <pc:sldMk cId="2193096210" sldId="260"/>
            <ac:spMk id="16" creationId="{E0C43A58-225D-452D-8185-0D89D1EED861}"/>
          </ac:spMkLst>
        </pc:spChg>
        <pc:spChg chg="add del">
          <ac:chgData name="Henrique Luiz De Almeida Lopes" userId="S::1439763@sga.pucminas.br::79b89d46-50b5-465f-81db-141cabd62c6f" providerId="AD" clId="Web-{E4772BCB-71F7-D5D1-476F-05F731D28892}" dt="2023-11-30T23:48:06.189" v="263"/>
          <ac:spMkLst>
            <pc:docMk/>
            <pc:sldMk cId="2193096210" sldId="260"/>
            <ac:spMk id="21" creationId="{7B831B6F-405A-4B47-B9BB-5CA88F285844}"/>
          </ac:spMkLst>
        </pc:spChg>
        <pc:spChg chg="add del">
          <ac:chgData name="Henrique Luiz De Almeida Lopes" userId="S::1439763@sga.pucminas.br::79b89d46-50b5-465f-81db-141cabd62c6f" providerId="AD" clId="Web-{E4772BCB-71F7-D5D1-476F-05F731D28892}" dt="2023-11-30T23:48:06.189" v="263"/>
          <ac:spMkLst>
            <pc:docMk/>
            <pc:sldMk cId="2193096210" sldId="260"/>
            <ac:spMk id="23" creationId="{3CE8AF5E-D374-4CF1-90CC-35CF73B81C3E}"/>
          </ac:spMkLst>
        </pc:spChg>
        <pc:spChg chg="add del">
          <ac:chgData name="Henrique Luiz De Almeida Lopes" userId="S::1439763@sga.pucminas.br::79b89d46-50b5-465f-81db-141cabd62c6f" providerId="AD" clId="Web-{E4772BCB-71F7-D5D1-476F-05F731D28892}" dt="2023-11-30T23:48:06.189" v="263"/>
          <ac:spMkLst>
            <pc:docMk/>
            <pc:sldMk cId="2193096210" sldId="260"/>
            <ac:spMk id="30" creationId="{2D2B266D-3625-4584-A5C3-7D3F672CFF30}"/>
          </ac:spMkLst>
        </pc:spChg>
        <pc:picChg chg="add del">
          <ac:chgData name="Henrique Luiz De Almeida Lopes" userId="S::1439763@sga.pucminas.br::79b89d46-50b5-465f-81db-141cabd62c6f" providerId="AD" clId="Web-{E4772BCB-71F7-D5D1-476F-05F731D28892}" dt="2023-12-01T01:23:54.823" v="430"/>
          <ac:picMkLst>
            <pc:docMk/>
            <pc:sldMk cId="2193096210" sldId="260"/>
            <ac:picMk id="2" creationId="{01D8DFDE-5E3C-7DCD-4CEA-4F5A28F19C0C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1-30T23:42:41.055" v="238"/>
          <ac:picMkLst>
            <pc:docMk/>
            <pc:sldMk cId="2193096210" sldId="260"/>
            <ac:picMk id="3" creationId="{CD232C04-1CF7-364F-1FD0-C1543BC28273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1-30T23:43:21.556" v="241"/>
          <ac:picMkLst>
            <pc:docMk/>
            <pc:sldMk cId="2193096210" sldId="260"/>
            <ac:picMk id="4" creationId="{C7C9B085-3BBB-0955-91D8-B23A441E2F89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2-01T00:29:43.045" v="403"/>
          <ac:picMkLst>
            <pc:docMk/>
            <pc:sldMk cId="2193096210" sldId="260"/>
            <ac:picMk id="5" creationId="{0AC8A1A6-B3AB-BDAE-2765-9F556D77AE91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1-30T23:46:19.436" v="248"/>
          <ac:picMkLst>
            <pc:docMk/>
            <pc:sldMk cId="2193096210" sldId="260"/>
            <ac:picMk id="7" creationId="{0BA8B936-8002-C136-C319-7B19B3B41445}"/>
          </ac:picMkLst>
        </pc:picChg>
        <pc:picChg chg="add mod ord">
          <ac:chgData name="Henrique Luiz De Almeida Lopes" userId="S::1439763@sga.pucminas.br::79b89d46-50b5-465f-81db-141cabd62c6f" providerId="AD" clId="Web-{E4772BCB-71F7-D5D1-476F-05F731D28892}" dt="2023-12-01T00:18:44.025" v="396" actId="14100"/>
          <ac:picMkLst>
            <pc:docMk/>
            <pc:sldMk cId="2193096210" sldId="260"/>
            <ac:picMk id="12" creationId="{0CF5A78C-AB46-B409-905A-A2C8DCA04B70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0:29:45.842" v="404" actId="1076"/>
          <ac:picMkLst>
            <pc:docMk/>
            <pc:sldMk cId="2193096210" sldId="260"/>
            <ac:picMk id="13" creationId="{4E78CD57-A260-092D-A2EB-D42A453A92AB}"/>
          </ac:picMkLst>
        </pc:picChg>
        <pc:inkChg chg="add del">
          <ac:chgData name="Henrique Luiz De Almeida Lopes" userId="S::1439763@sga.pucminas.br::79b89d46-50b5-465f-81db-141cabd62c6f" providerId="AD" clId="Web-{E4772BCB-71F7-D5D1-476F-05F731D28892}" dt="2023-11-30T23:48:06.189" v="263"/>
          <ac:inkMkLst>
            <pc:docMk/>
            <pc:sldMk cId="2193096210" sldId="260"/>
            <ac:inkMk id="25" creationId="{070477C5-0410-4E4F-97A1-F84C2465C187}"/>
          </ac:inkMkLst>
        </pc:inkChg>
      </pc:sldChg>
      <pc:sldChg chg="del">
        <pc:chgData name="Henrique Luiz De Almeida Lopes" userId="S::1439763@sga.pucminas.br::79b89d46-50b5-465f-81db-141cabd62c6f" providerId="AD" clId="Web-{E4772BCB-71F7-D5D1-476F-05F731D28892}" dt="2023-11-30T23:53:55.668" v="302"/>
        <pc:sldMkLst>
          <pc:docMk/>
          <pc:sldMk cId="4285159542" sldId="261"/>
        </pc:sldMkLst>
      </pc:sldChg>
      <pc:sldChg chg="del">
        <pc:chgData name="Henrique Luiz De Almeida Lopes" userId="S::1439763@sga.pucminas.br::79b89d46-50b5-465f-81db-141cabd62c6f" providerId="AD" clId="Web-{E4772BCB-71F7-D5D1-476F-05F731D28892}" dt="2023-11-30T23:53:52.372" v="301"/>
        <pc:sldMkLst>
          <pc:docMk/>
          <pc:sldMk cId="3930268178" sldId="262"/>
        </pc:sldMkLst>
      </pc:sldChg>
      <pc:sldChg chg="modSp add del replId">
        <pc:chgData name="Henrique Luiz De Almeida Lopes" userId="S::1439763@sga.pucminas.br::79b89d46-50b5-465f-81db-141cabd62c6f" providerId="AD" clId="Web-{E4772BCB-71F7-D5D1-476F-05F731D28892}" dt="2023-11-30T23:25:31.461" v="101"/>
        <pc:sldMkLst>
          <pc:docMk/>
          <pc:sldMk cId="1881094326" sldId="263"/>
        </pc:sldMkLst>
        <pc:picChg chg="mod">
          <ac:chgData name="Henrique Luiz De Almeida Lopes" userId="S::1439763@sga.pucminas.br::79b89d46-50b5-465f-81db-141cabd62c6f" providerId="AD" clId="Web-{E4772BCB-71F7-D5D1-476F-05F731D28892}" dt="2023-11-30T23:25:28.680" v="100" actId="1076"/>
          <ac:picMkLst>
            <pc:docMk/>
            <pc:sldMk cId="1881094326" sldId="263"/>
            <ac:picMk id="7" creationId="{0BA8B936-8002-C136-C319-7B19B3B41445}"/>
          </ac:picMkLst>
        </pc:picChg>
      </pc:sldChg>
      <pc:sldChg chg="del ord">
        <pc:chgData name="Henrique Luiz De Almeida Lopes" userId="S::1439763@sga.pucminas.br::79b89d46-50b5-465f-81db-141cabd62c6f" providerId="AD" clId="Web-{E4772BCB-71F7-D5D1-476F-05F731D28892}" dt="2023-11-30T23:25:05.742" v="87"/>
        <pc:sldMkLst>
          <pc:docMk/>
          <pc:sldMk cId="3308370633" sldId="263"/>
        </pc:sldMkLst>
      </pc:sldChg>
      <pc:sldChg chg="addSp delSp modSp new mod ord setBg">
        <pc:chgData name="Henrique Luiz De Almeida Lopes" userId="S::1439763@sga.pucminas.br::79b89d46-50b5-465f-81db-141cabd62c6f" providerId="AD" clId="Web-{E4772BCB-71F7-D5D1-476F-05F731D28892}" dt="2023-11-30T23:31:17.034" v="113"/>
        <pc:sldMkLst>
          <pc:docMk/>
          <pc:sldMk cId="3852887301" sldId="263"/>
        </pc:sldMkLst>
        <pc:spChg chg="del">
          <ac:chgData name="Henrique Luiz De Almeida Lopes" userId="S::1439763@sga.pucminas.br::79b89d46-50b5-465f-81db-141cabd62c6f" providerId="AD" clId="Web-{E4772BCB-71F7-D5D1-476F-05F731D28892}" dt="2023-11-30T23:31:17.034" v="113"/>
          <ac:spMkLst>
            <pc:docMk/>
            <pc:sldMk cId="3852887301" sldId="263"/>
            <ac:spMk id="2" creationId="{888F5DF5-5AAC-AB4D-26ED-E2B4F31AC728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28:39.483" v="103"/>
          <ac:spMkLst>
            <pc:docMk/>
            <pc:sldMk cId="3852887301" sldId="263"/>
            <ac:spMk id="3" creationId="{4A4245CB-13C1-C76A-0AB6-4FDB30DB80A0}"/>
          </ac:spMkLst>
        </pc:spChg>
        <pc:spChg chg="add del mod">
          <ac:chgData name="Henrique Luiz De Almeida Lopes" userId="S::1439763@sga.pucminas.br::79b89d46-50b5-465f-81db-141cabd62c6f" providerId="AD" clId="Web-{E4772BCB-71F7-D5D1-476F-05F731D28892}" dt="2023-11-30T23:31:17.034" v="113"/>
          <ac:spMkLst>
            <pc:docMk/>
            <pc:sldMk cId="3852887301" sldId="263"/>
            <ac:spMk id="7" creationId="{CB46F42C-F10A-B5B9-5A1C-2479688A583E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1:17.034" v="113"/>
          <ac:spMkLst>
            <pc:docMk/>
            <pc:sldMk cId="3852887301" sldId="263"/>
            <ac:spMk id="12" creationId="{2D2B266D-3625-4584-A5C3-7D3F672CFF30}"/>
          </ac:spMkLst>
        </pc:spChg>
        <pc:picChg chg="add del mod ord">
          <ac:chgData name="Henrique Luiz De Almeida Lopes" userId="S::1439763@sga.pucminas.br::79b89d46-50b5-465f-81db-141cabd62c6f" providerId="AD" clId="Web-{E4772BCB-71F7-D5D1-476F-05F731D28892}" dt="2023-11-30T23:30:19.642" v="107"/>
          <ac:picMkLst>
            <pc:docMk/>
            <pc:sldMk cId="3852887301" sldId="263"/>
            <ac:picMk id="4" creationId="{F447667E-0B34-F800-AEAA-23F69FF10A63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1-30T23:31:17.034" v="113"/>
          <ac:picMkLst>
            <pc:docMk/>
            <pc:sldMk cId="3852887301" sldId="263"/>
            <ac:picMk id="5" creationId="{356D58EA-FAC7-80C7-F1C0-398F7DD62011}"/>
          </ac:picMkLst>
        </pc:picChg>
      </pc:sldChg>
      <pc:sldChg chg="del ord">
        <pc:chgData name="Henrique Luiz De Almeida Lopes" userId="S::1439763@sga.pucminas.br::79b89d46-50b5-465f-81db-141cabd62c6f" providerId="AD" clId="Web-{E4772BCB-71F7-D5D1-476F-05F731D28892}" dt="2023-11-30T23:25:05.742" v="86"/>
        <pc:sldMkLst>
          <pc:docMk/>
          <pc:sldMk cId="2395574294" sldId="264"/>
        </pc:sldMkLst>
      </pc:sldChg>
      <pc:sldChg chg="addSp delSp modSp new mod setBg">
        <pc:chgData name="Henrique Luiz De Almeida Lopes" userId="S::1439763@sga.pucminas.br::79b89d46-50b5-465f-81db-141cabd62c6f" providerId="AD" clId="Web-{E4772BCB-71F7-D5D1-476F-05F731D28892}" dt="2023-11-30T23:31:21.050" v="114"/>
        <pc:sldMkLst>
          <pc:docMk/>
          <pc:sldMk cId="3567142377" sldId="264"/>
        </pc:sldMkLst>
        <pc:spChg chg="del">
          <ac:chgData name="Henrique Luiz De Almeida Lopes" userId="S::1439763@sga.pucminas.br::79b89d46-50b5-465f-81db-141cabd62c6f" providerId="AD" clId="Web-{E4772BCB-71F7-D5D1-476F-05F731D28892}" dt="2023-11-30T23:31:21.050" v="114"/>
          <ac:spMkLst>
            <pc:docMk/>
            <pc:sldMk cId="3567142377" sldId="264"/>
            <ac:spMk id="2" creationId="{0797DE1D-61E5-570C-8E01-E79E50B1E300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1:04.893" v="110"/>
          <ac:spMkLst>
            <pc:docMk/>
            <pc:sldMk cId="3567142377" sldId="264"/>
            <ac:spMk id="3" creationId="{A4306A32-702C-2BA5-E8E6-5B76F3ECD159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1:21.050" v="114"/>
          <ac:spMkLst>
            <pc:docMk/>
            <pc:sldMk cId="3567142377" sldId="264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E4772BCB-71F7-D5D1-476F-05F731D28892}" dt="2023-11-30T23:31:21.050" v="114"/>
          <ac:picMkLst>
            <pc:docMk/>
            <pc:sldMk cId="3567142377" sldId="264"/>
            <ac:picMk id="4" creationId="{3CEFD68A-FE6A-E9BB-2EAF-3D97CE429E4F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3:25:05.742" v="89"/>
        <pc:sldMkLst>
          <pc:docMk/>
          <pc:sldMk cId="1215889245" sldId="265"/>
        </pc:sldMkLst>
      </pc:sldChg>
      <pc:sldChg chg="addSp delSp modSp new mod setBg">
        <pc:chgData name="Henrique Luiz De Almeida Lopes" userId="S::1439763@sga.pucminas.br::79b89d46-50b5-465f-81db-141cabd62c6f" providerId="AD" clId="Web-{E4772BCB-71F7-D5D1-476F-05F731D28892}" dt="2023-11-30T23:31:24.269" v="115"/>
        <pc:sldMkLst>
          <pc:docMk/>
          <pc:sldMk cId="2871641197" sldId="265"/>
        </pc:sldMkLst>
        <pc:spChg chg="del">
          <ac:chgData name="Henrique Luiz De Almeida Lopes" userId="S::1439763@sga.pucminas.br::79b89d46-50b5-465f-81db-141cabd62c6f" providerId="AD" clId="Web-{E4772BCB-71F7-D5D1-476F-05F731D28892}" dt="2023-11-30T23:31:24.269" v="115"/>
          <ac:spMkLst>
            <pc:docMk/>
            <pc:sldMk cId="2871641197" sldId="265"/>
            <ac:spMk id="2" creationId="{8C1CF9F6-80ED-9678-18C5-EBFF2D1917F0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1-30T23:31:11.065" v="112"/>
          <ac:spMkLst>
            <pc:docMk/>
            <pc:sldMk cId="2871641197" sldId="265"/>
            <ac:spMk id="3" creationId="{64718FED-EAF4-4AE4-0D56-3A31386E6008}"/>
          </ac:spMkLst>
        </pc:spChg>
        <pc:spChg chg="add">
          <ac:chgData name="Henrique Luiz De Almeida Lopes" userId="S::1439763@sga.pucminas.br::79b89d46-50b5-465f-81db-141cabd62c6f" providerId="AD" clId="Web-{E4772BCB-71F7-D5D1-476F-05F731D28892}" dt="2023-11-30T23:31:24.269" v="115"/>
          <ac:spMkLst>
            <pc:docMk/>
            <pc:sldMk cId="2871641197" sldId="265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E4772BCB-71F7-D5D1-476F-05F731D28892}" dt="2023-11-30T23:31:24.269" v="115"/>
          <ac:picMkLst>
            <pc:docMk/>
            <pc:sldMk cId="2871641197" sldId="265"/>
            <ac:picMk id="4" creationId="{BDFBD76C-27F4-0265-C11B-32B0E98B4EA6}"/>
          </ac:picMkLst>
        </pc:picChg>
      </pc:sldChg>
      <pc:sldChg chg="addSp delSp modSp add replId">
        <pc:chgData name="Henrique Luiz De Almeida Lopes" userId="S::1439763@sga.pucminas.br::79b89d46-50b5-465f-81db-141cabd62c6f" providerId="AD" clId="Web-{E4772BCB-71F7-D5D1-476F-05F731D28892}" dt="2023-12-01T01:06:49.542" v="424" actId="1076"/>
        <pc:sldMkLst>
          <pc:docMk/>
          <pc:sldMk cId="603563858" sldId="266"/>
        </pc:sldMkLst>
        <pc:picChg chg="add del mod">
          <ac:chgData name="Henrique Luiz De Almeida Lopes" userId="S::1439763@sga.pucminas.br::79b89d46-50b5-465f-81db-141cabd62c6f" providerId="AD" clId="Web-{E4772BCB-71F7-D5D1-476F-05F731D28892}" dt="2023-11-30T23:53:16.417" v="293"/>
          <ac:picMkLst>
            <pc:docMk/>
            <pc:sldMk cId="603563858" sldId="266"/>
            <ac:picMk id="2" creationId="{0241C703-3375-99BD-90B3-CD807345C20E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0:31:09.516" v="407" actId="1076"/>
          <ac:picMkLst>
            <pc:docMk/>
            <pc:sldMk cId="603563858" sldId="266"/>
            <ac:picMk id="3" creationId="{24952C54-5CFD-7907-75B3-640BB8849A65}"/>
          </ac:picMkLst>
        </pc:picChg>
        <pc:picChg chg="add del">
          <ac:chgData name="Henrique Luiz De Almeida Lopes" userId="S::1439763@sga.pucminas.br::79b89d46-50b5-465f-81db-141cabd62c6f" providerId="AD" clId="Web-{E4772BCB-71F7-D5D1-476F-05F731D28892}" dt="2023-12-01T00:31:15.626" v="409"/>
          <ac:picMkLst>
            <pc:docMk/>
            <pc:sldMk cId="603563858" sldId="266"/>
            <ac:picMk id="4" creationId="{ABF42DFC-C862-A360-E59B-738518575CAD}"/>
          </ac:picMkLst>
        </pc:picChg>
        <pc:picChg chg="add del">
          <ac:chgData name="Henrique Luiz De Almeida Lopes" userId="S::1439763@sga.pucminas.br::79b89d46-50b5-465f-81db-141cabd62c6f" providerId="AD" clId="Web-{E4772BCB-71F7-D5D1-476F-05F731D28892}" dt="2023-12-01T00:31:03.657" v="406"/>
          <ac:picMkLst>
            <pc:docMk/>
            <pc:sldMk cId="603563858" sldId="266"/>
            <ac:picMk id="5" creationId="{0AC8A1A6-B3AB-BDAE-2765-9F556D77AE91}"/>
          </ac:picMkLst>
        </pc:picChg>
        <pc:picChg chg="mod">
          <ac:chgData name="Henrique Luiz De Almeida Lopes" userId="S::1439763@sga.pucminas.br::79b89d46-50b5-465f-81db-141cabd62c6f" providerId="AD" clId="Web-{E4772BCB-71F7-D5D1-476F-05F731D28892}" dt="2023-12-01T01:06:49.542" v="424" actId="1076"/>
          <ac:picMkLst>
            <pc:docMk/>
            <pc:sldMk cId="603563858" sldId="266"/>
            <ac:picMk id="12" creationId="{0CF5A78C-AB46-B409-905A-A2C8DCA04B70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3:25:05.742" v="88"/>
        <pc:sldMkLst>
          <pc:docMk/>
          <pc:sldMk cId="912622186" sldId="266"/>
        </pc:sldMkLst>
      </pc:sldChg>
      <pc:sldChg chg="modSp add ord replId">
        <pc:chgData name="Henrique Luiz De Almeida Lopes" userId="S::1439763@sga.pucminas.br::79b89d46-50b5-465f-81db-141cabd62c6f" providerId="AD" clId="Web-{E4772BCB-71F7-D5D1-476F-05F731D28892}" dt="2023-12-01T00:08:27.851" v="394" actId="14100"/>
        <pc:sldMkLst>
          <pc:docMk/>
          <pc:sldMk cId="1302054300" sldId="267"/>
        </pc:sldMkLst>
        <pc:spChg chg="mod">
          <ac:chgData name="Henrique Luiz De Almeida Lopes" userId="S::1439763@sga.pucminas.br::79b89d46-50b5-465f-81db-141cabd62c6f" providerId="AD" clId="Web-{E4772BCB-71F7-D5D1-476F-05F731D28892}" dt="2023-12-01T00:08:27.851" v="394" actId="14100"/>
          <ac:spMkLst>
            <pc:docMk/>
            <pc:sldMk cId="1302054300" sldId="267"/>
            <ac:spMk id="2" creationId="{21E6B668-6A38-4AFF-E7C4-3C64CD6C3977}"/>
          </ac:spMkLst>
        </pc:spChg>
      </pc:sldChg>
      <pc:sldChg chg="del">
        <pc:chgData name="Henrique Luiz De Almeida Lopes" userId="S::1439763@sga.pucminas.br::79b89d46-50b5-465f-81db-141cabd62c6f" providerId="AD" clId="Web-{E4772BCB-71F7-D5D1-476F-05F731D28892}" dt="2023-11-30T23:25:05.726" v="85"/>
        <pc:sldMkLst>
          <pc:docMk/>
          <pc:sldMk cId="2504227184" sldId="267"/>
        </pc:sldMkLst>
      </pc:sldChg>
      <pc:sldChg chg="modSp ord">
        <pc:chgData name="Henrique Luiz De Almeida Lopes" userId="S::1439763@sga.pucminas.br::79b89d46-50b5-465f-81db-141cabd62c6f" providerId="AD" clId="Web-{E4772BCB-71F7-D5D1-476F-05F731D28892}" dt="2023-12-01T01:49:03.820" v="561" actId="20577"/>
        <pc:sldMkLst>
          <pc:docMk/>
          <pc:sldMk cId="2308796110" sldId="268"/>
        </pc:sldMkLst>
        <pc:spChg chg="mod">
          <ac:chgData name="Henrique Luiz De Almeida Lopes" userId="S::1439763@sga.pucminas.br::79b89d46-50b5-465f-81db-141cabd62c6f" providerId="AD" clId="Web-{E4772BCB-71F7-D5D1-476F-05F731D28892}" dt="2023-12-01T01:49:03.820" v="561" actId="20577"/>
          <ac:spMkLst>
            <pc:docMk/>
            <pc:sldMk cId="2308796110" sldId="268"/>
            <ac:spMk id="2" creationId="{21E6B668-6A38-4AFF-E7C4-3C64CD6C3977}"/>
          </ac:spMkLst>
        </pc:spChg>
      </pc:sldChg>
      <pc:sldChg chg="del">
        <pc:chgData name="Henrique Luiz De Almeida Lopes" userId="S::1439763@sga.pucminas.br::79b89d46-50b5-465f-81db-141cabd62c6f" providerId="AD" clId="Web-{E4772BCB-71F7-D5D1-476F-05F731D28892}" dt="2023-11-30T23:25:05.726" v="84"/>
        <pc:sldMkLst>
          <pc:docMk/>
          <pc:sldMk cId="3459343210" sldId="268"/>
        </pc:sldMkLst>
      </pc:sldChg>
      <pc:sldChg chg="del">
        <pc:chgData name="Henrique Luiz De Almeida Lopes" userId="S::1439763@sga.pucminas.br::79b89d46-50b5-465f-81db-141cabd62c6f" providerId="AD" clId="Web-{E4772BCB-71F7-D5D1-476F-05F731D28892}" dt="2023-11-30T23:25:05.726" v="83"/>
        <pc:sldMkLst>
          <pc:docMk/>
          <pc:sldMk cId="2026671425" sldId="269"/>
        </pc:sldMkLst>
      </pc:sldChg>
      <pc:sldChg chg="addSp delSp modSp new del">
        <pc:chgData name="Henrique Luiz De Almeida Lopes" userId="S::1439763@sga.pucminas.br::79b89d46-50b5-465f-81db-141cabd62c6f" providerId="AD" clId="Web-{E4772BCB-71F7-D5D1-476F-05F731D28892}" dt="2023-12-01T00:31:21.829" v="411"/>
        <pc:sldMkLst>
          <pc:docMk/>
          <pc:sldMk cId="2376938014" sldId="269"/>
        </pc:sldMkLst>
        <pc:spChg chg="del">
          <ac:chgData name="Henrique Luiz De Almeida Lopes" userId="S::1439763@sga.pucminas.br::79b89d46-50b5-465f-81db-141cabd62c6f" providerId="AD" clId="Web-{E4772BCB-71F7-D5D1-476F-05F731D28892}" dt="2023-12-01T00:29:04.763" v="397"/>
          <ac:spMkLst>
            <pc:docMk/>
            <pc:sldMk cId="2376938014" sldId="269"/>
            <ac:spMk id="3" creationId="{0317F9AD-3EB8-F301-6B18-CD7DDE5503E9}"/>
          </ac:spMkLst>
        </pc:spChg>
        <pc:picChg chg="add mod ord">
          <ac:chgData name="Henrique Luiz De Almeida Lopes" userId="S::1439763@sga.pucminas.br::79b89d46-50b5-465f-81db-141cabd62c6f" providerId="AD" clId="Web-{E4772BCB-71F7-D5D1-476F-05F731D28892}" dt="2023-12-01T00:29:04.763" v="397"/>
          <ac:picMkLst>
            <pc:docMk/>
            <pc:sldMk cId="2376938014" sldId="269"/>
            <ac:picMk id="4" creationId="{9E962A96-401B-DF92-0EC2-0234B6380CFC}"/>
          </ac:picMkLst>
        </pc:picChg>
      </pc:sldChg>
      <pc:sldChg chg="addSp modSp add replId">
        <pc:chgData name="Henrique Luiz De Almeida Lopes" userId="S::1439763@sga.pucminas.br::79b89d46-50b5-465f-81db-141cabd62c6f" providerId="AD" clId="Web-{E4772BCB-71F7-D5D1-476F-05F731D28892}" dt="2023-12-01T00:31:41.049" v="415" actId="14100"/>
        <pc:sldMkLst>
          <pc:docMk/>
          <pc:sldMk cId="284716784" sldId="270"/>
        </pc:sldMkLst>
        <pc:picChg chg="add mod">
          <ac:chgData name="Henrique Luiz De Almeida Lopes" userId="S::1439763@sga.pucminas.br::79b89d46-50b5-465f-81db-141cabd62c6f" providerId="AD" clId="Web-{E4772BCB-71F7-D5D1-476F-05F731D28892}" dt="2023-12-01T00:31:41.049" v="415" actId="14100"/>
          <ac:picMkLst>
            <pc:docMk/>
            <pc:sldMk cId="284716784" sldId="270"/>
            <ac:picMk id="2" creationId="{95E12137-C81B-817B-3A22-FFB4521838E9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3:25:05.726" v="82"/>
        <pc:sldMkLst>
          <pc:docMk/>
          <pc:sldMk cId="4142273930" sldId="270"/>
        </pc:sldMkLst>
      </pc:sldChg>
      <pc:sldChg chg="addSp delSp modSp add replId">
        <pc:chgData name="Henrique Luiz De Almeida Lopes" userId="S::1439763@sga.pucminas.br::79b89d46-50b5-465f-81db-141cabd62c6f" providerId="AD" clId="Web-{E4772BCB-71F7-D5D1-476F-05F731D28892}" dt="2023-12-01T01:04:45.835" v="422"/>
        <pc:sldMkLst>
          <pc:docMk/>
          <pc:sldMk cId="1067928190" sldId="271"/>
        </pc:sldMkLst>
        <pc:picChg chg="del">
          <ac:chgData name="Henrique Luiz De Almeida Lopes" userId="S::1439763@sga.pucminas.br::79b89d46-50b5-465f-81db-141cabd62c6f" providerId="AD" clId="Web-{E4772BCB-71F7-D5D1-476F-05F731D28892}" dt="2023-12-01T01:04:43.210" v="421"/>
          <ac:picMkLst>
            <pc:docMk/>
            <pc:sldMk cId="1067928190" sldId="271"/>
            <ac:picMk id="2" creationId="{95E12137-C81B-817B-3A22-FFB4521838E9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2-01T01:04:45.835" v="422"/>
          <ac:picMkLst>
            <pc:docMk/>
            <pc:sldMk cId="1067928190" sldId="271"/>
            <ac:picMk id="3" creationId="{24952C54-5CFD-7907-75B3-640BB8849A65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1:04:41.428" v="420" actId="1076"/>
          <ac:picMkLst>
            <pc:docMk/>
            <pc:sldMk cId="1067928190" sldId="271"/>
            <ac:picMk id="4" creationId="{345D9073-3F20-83D4-29B4-AEDA00CFB15F}"/>
          </ac:picMkLst>
        </pc:picChg>
      </pc:sldChg>
      <pc:sldChg chg="addSp delSp modSp new del">
        <pc:chgData name="Henrique Luiz De Almeida Lopes" userId="S::1439763@sga.pucminas.br::79b89d46-50b5-465f-81db-141cabd62c6f" providerId="AD" clId="Web-{E4772BCB-71F7-D5D1-476F-05F731D28892}" dt="2023-12-01T01:24:23.011" v="437"/>
        <pc:sldMkLst>
          <pc:docMk/>
          <pc:sldMk cId="708530744" sldId="272"/>
        </pc:sldMkLst>
        <pc:spChg chg="del">
          <ac:chgData name="Henrique Luiz De Almeida Lopes" userId="S::1439763@sga.pucminas.br::79b89d46-50b5-465f-81db-141cabd62c6f" providerId="AD" clId="Web-{E4772BCB-71F7-D5D1-476F-05F731D28892}" dt="2023-12-01T01:23:38.369" v="428"/>
          <ac:spMkLst>
            <pc:docMk/>
            <pc:sldMk cId="708530744" sldId="272"/>
            <ac:spMk id="2" creationId="{699B65E3-5922-DF8A-89EE-A0050CEF2952}"/>
          </ac:spMkLst>
        </pc:spChg>
        <pc:spChg chg="del">
          <ac:chgData name="Henrique Luiz De Almeida Lopes" userId="S::1439763@sga.pucminas.br::79b89d46-50b5-465f-81db-141cabd62c6f" providerId="AD" clId="Web-{E4772BCB-71F7-D5D1-476F-05F731D28892}" dt="2023-12-01T01:23:33.041" v="426"/>
          <ac:spMkLst>
            <pc:docMk/>
            <pc:sldMk cId="708530744" sldId="272"/>
            <ac:spMk id="3" creationId="{0463E0A7-41C3-88F4-FEF4-FBF316A3DE27}"/>
          </ac:spMkLst>
        </pc:spChg>
        <pc:picChg chg="add mod ord">
          <ac:chgData name="Henrique Luiz De Almeida Lopes" userId="S::1439763@sga.pucminas.br::79b89d46-50b5-465f-81db-141cabd62c6f" providerId="AD" clId="Web-{E4772BCB-71F7-D5D1-476F-05F731D28892}" dt="2023-12-01T01:23:34.166" v="427" actId="1076"/>
          <ac:picMkLst>
            <pc:docMk/>
            <pc:sldMk cId="708530744" sldId="272"/>
            <ac:picMk id="4" creationId="{2ECBD6A3-EF24-B5E8-AF76-D9683C37288D}"/>
          </ac:picMkLst>
        </pc:picChg>
      </pc:sldChg>
      <pc:sldChg chg="addSp modSp add ord replId">
        <pc:chgData name="Henrique Luiz De Almeida Lopes" userId="S::1439763@sga.pucminas.br::79b89d46-50b5-465f-81db-141cabd62c6f" providerId="AD" clId="Web-{E4772BCB-71F7-D5D1-476F-05F731D28892}" dt="2023-12-01T01:24:18.261" v="436" actId="14100"/>
        <pc:sldMkLst>
          <pc:docMk/>
          <pc:sldMk cId="241156026" sldId="273"/>
        </pc:sldMkLst>
        <pc:picChg chg="add mod">
          <ac:chgData name="Henrique Luiz De Almeida Lopes" userId="S::1439763@sga.pucminas.br::79b89d46-50b5-465f-81db-141cabd62c6f" providerId="AD" clId="Web-{E4772BCB-71F7-D5D1-476F-05F731D28892}" dt="2023-12-01T01:24:18.261" v="436" actId="14100"/>
          <ac:picMkLst>
            <pc:docMk/>
            <pc:sldMk cId="241156026" sldId="273"/>
            <ac:picMk id="2" creationId="{F5090F65-E211-F868-4EF6-19CEE55CD1D1}"/>
          </ac:picMkLst>
        </pc:picChg>
      </pc:sldChg>
      <pc:sldChg chg="addSp delSp modSp del">
        <pc:chgData name="Henrique Luiz De Almeida Lopes" userId="S::1439763@sga.pucminas.br::79b89d46-50b5-465f-81db-141cabd62c6f" providerId="AD" clId="Web-{E4772BCB-71F7-D5D1-476F-05F731D28892}" dt="2023-11-30T22:54:58.067" v="40"/>
        <pc:sldMkLst>
          <pc:docMk/>
          <pc:sldMk cId="3082278228" sldId="273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3:35.049" v="23" actId="1076"/>
          <ac:picMkLst>
            <pc:docMk/>
            <pc:sldMk cId="3082278228" sldId="273"/>
            <ac:picMk id="2" creationId="{517A12C9-ADC9-9B03-CCDE-A36B1A6B65D4}"/>
          </ac:picMkLst>
        </pc:picChg>
        <pc:picChg chg="del mod">
          <ac:chgData name="Henrique Luiz De Almeida Lopes" userId="S::1439763@sga.pucminas.br::79b89d46-50b5-465f-81db-141cabd62c6f" providerId="AD" clId="Web-{E4772BCB-71F7-D5D1-476F-05F731D28892}" dt="2023-11-30T22:47:34.587" v="5"/>
          <ac:picMkLst>
            <pc:docMk/>
            <pc:sldMk cId="3082278228" sldId="273"/>
            <ac:picMk id="6" creationId="{6217B38D-2C7A-EB75-55BC-B7DEB46C1A2E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1-30T22:47:04.118" v="0"/>
          <ac:picMkLst>
            <pc:docMk/>
            <pc:sldMk cId="3082278228" sldId="273"/>
            <ac:picMk id="9" creationId="{E422A225-9DBF-A018-34CD-33B87B7274E3}"/>
          </ac:picMkLst>
        </pc:picChg>
      </pc:sldChg>
      <pc:sldChg chg="addSp delSp modSp add ord replId">
        <pc:chgData name="Henrique Luiz De Almeida Lopes" userId="S::1439763@sga.pucminas.br::79b89d46-50b5-465f-81db-141cabd62c6f" providerId="AD" clId="Web-{E4772BCB-71F7-D5D1-476F-05F731D28892}" dt="2023-12-01T01:34:24.921" v="473" actId="1076"/>
        <pc:sldMkLst>
          <pc:docMk/>
          <pc:sldMk cId="1127335549" sldId="274"/>
        </pc:sldMkLst>
        <pc:spChg chg="add del">
          <ac:chgData name="Henrique Luiz De Almeida Lopes" userId="S::1439763@sga.pucminas.br::79b89d46-50b5-465f-81db-141cabd62c6f" providerId="AD" clId="Web-{E4772BCB-71F7-D5D1-476F-05F731D28892}" dt="2023-12-01T01:33:51.795" v="472"/>
          <ac:spMkLst>
            <pc:docMk/>
            <pc:sldMk cId="1127335549" sldId="274"/>
            <ac:spMk id="21" creationId="{7B831B6F-405A-4B47-B9BB-5CA88F285844}"/>
          </ac:spMkLst>
        </pc:spChg>
        <pc:spChg chg="add del">
          <ac:chgData name="Henrique Luiz De Almeida Lopes" userId="S::1439763@sga.pucminas.br::79b89d46-50b5-465f-81db-141cabd62c6f" providerId="AD" clId="Web-{E4772BCB-71F7-D5D1-476F-05F731D28892}" dt="2023-12-01T01:33:51.795" v="472"/>
          <ac:spMkLst>
            <pc:docMk/>
            <pc:sldMk cId="1127335549" sldId="274"/>
            <ac:spMk id="23" creationId="{3CE8AF5E-D374-4CF1-90CC-35CF73B81C3E}"/>
          </ac:spMkLst>
        </pc:spChg>
        <pc:spChg chg="add del">
          <ac:chgData name="Henrique Luiz De Almeida Lopes" userId="S::1439763@sga.pucminas.br::79b89d46-50b5-465f-81db-141cabd62c6f" providerId="AD" clId="Web-{E4772BCB-71F7-D5D1-476F-05F731D28892}" dt="2023-12-01T01:33:51.795" v="472"/>
          <ac:spMkLst>
            <pc:docMk/>
            <pc:sldMk cId="1127335549" sldId="274"/>
            <ac:spMk id="30" creationId="{25B97239-2685-48C8-8104-1D4E4E383D82}"/>
          </ac:spMkLst>
        </pc:spChg>
        <pc:picChg chg="mod">
          <ac:chgData name="Henrique Luiz De Almeida Lopes" userId="S::1439763@sga.pucminas.br::79b89d46-50b5-465f-81db-141cabd62c6f" providerId="AD" clId="Web-{E4772BCB-71F7-D5D1-476F-05F731D28892}" dt="2023-12-01T01:33:51.795" v="472"/>
          <ac:picMkLst>
            <pc:docMk/>
            <pc:sldMk cId="1127335549" sldId="274"/>
            <ac:picMk id="2" creationId="{F5090F65-E211-F868-4EF6-19CEE55CD1D1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1:34:24.921" v="473" actId="1076"/>
          <ac:picMkLst>
            <pc:docMk/>
            <pc:sldMk cId="1127335549" sldId="274"/>
            <ac:picMk id="3" creationId="{792D2F3C-3D3D-0BA7-2977-E3DE812594E8}"/>
          </ac:picMkLst>
        </pc:picChg>
        <pc:picChg chg="mod">
          <ac:chgData name="Henrique Luiz De Almeida Lopes" userId="S::1439763@sga.pucminas.br::79b89d46-50b5-465f-81db-141cabd62c6f" providerId="AD" clId="Web-{E4772BCB-71F7-D5D1-476F-05F731D28892}" dt="2023-12-01T01:33:51.795" v="472"/>
          <ac:picMkLst>
            <pc:docMk/>
            <pc:sldMk cId="1127335549" sldId="274"/>
            <ac:picMk id="12" creationId="{0CF5A78C-AB46-B409-905A-A2C8DCA04B70}"/>
          </ac:picMkLst>
        </pc:picChg>
        <pc:picChg chg="mod ord">
          <ac:chgData name="Henrique Luiz De Almeida Lopes" userId="S::1439763@sga.pucminas.br::79b89d46-50b5-465f-81db-141cabd62c6f" providerId="AD" clId="Web-{E4772BCB-71F7-D5D1-476F-05F731D28892}" dt="2023-12-01T01:33:51.795" v="472"/>
          <ac:picMkLst>
            <pc:docMk/>
            <pc:sldMk cId="1127335549" sldId="274"/>
            <ac:picMk id="13" creationId="{4E78CD57-A260-092D-A2EB-D42A453A92AB}"/>
          </ac:picMkLst>
        </pc:picChg>
        <pc:inkChg chg="add del">
          <ac:chgData name="Henrique Luiz De Almeida Lopes" userId="S::1439763@sga.pucminas.br::79b89d46-50b5-465f-81db-141cabd62c6f" providerId="AD" clId="Web-{E4772BCB-71F7-D5D1-476F-05F731D28892}" dt="2023-12-01T01:33:51.795" v="472"/>
          <ac:inkMkLst>
            <pc:docMk/>
            <pc:sldMk cId="1127335549" sldId="274"/>
            <ac:inkMk id="25" creationId="{070477C5-0410-4E4F-97A1-F84C2465C187}"/>
          </ac:inkMkLst>
        </pc:ink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5"/>
        <pc:sldMkLst>
          <pc:docMk/>
          <pc:sldMk cId="1344806833" sldId="274"/>
        </pc:sldMkLst>
      </pc:sldChg>
      <pc:sldChg chg="addSp delSp modSp add replId">
        <pc:chgData name="Henrique Luiz De Almeida Lopes" userId="S::1439763@sga.pucminas.br::79b89d46-50b5-465f-81db-141cabd62c6f" providerId="AD" clId="Web-{E4772BCB-71F7-D5D1-476F-05F731D28892}" dt="2023-12-01T01:39:04.522" v="493"/>
        <pc:sldMkLst>
          <pc:docMk/>
          <pc:sldMk cId="368550230" sldId="275"/>
        </pc:sldMkLst>
        <pc:picChg chg="del">
          <ac:chgData name="Henrique Luiz De Almeida Lopes" userId="S::1439763@sga.pucminas.br::79b89d46-50b5-465f-81db-141cabd62c6f" providerId="AD" clId="Web-{E4772BCB-71F7-D5D1-476F-05F731D28892}" dt="2023-12-01T01:34:42.046" v="476"/>
          <ac:picMkLst>
            <pc:docMk/>
            <pc:sldMk cId="368550230" sldId="275"/>
            <ac:picMk id="2" creationId="{F5090F65-E211-F868-4EF6-19CEE55CD1D1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2-01T01:34:41.062" v="475"/>
          <ac:picMkLst>
            <pc:docMk/>
            <pc:sldMk cId="368550230" sldId="275"/>
            <ac:picMk id="3" creationId="{792D2F3C-3D3D-0BA7-2977-E3DE812594E8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2-01T01:37:06.003" v="485"/>
          <ac:picMkLst>
            <pc:docMk/>
            <pc:sldMk cId="368550230" sldId="275"/>
            <ac:picMk id="4" creationId="{8DCD2AA3-006A-547C-16DC-F1065956620C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1:37:30.160" v="491" actId="14100"/>
          <ac:picMkLst>
            <pc:docMk/>
            <pc:sldMk cId="368550230" sldId="275"/>
            <ac:picMk id="5" creationId="{143AB44F-0C76-4D6E-664B-D16124D756CE}"/>
          </ac:picMkLst>
        </pc:picChg>
        <pc:picChg chg="add del">
          <ac:chgData name="Henrique Luiz De Almeida Lopes" userId="S::1439763@sga.pucminas.br::79b89d46-50b5-465f-81db-141cabd62c6f" providerId="AD" clId="Web-{E4772BCB-71F7-D5D1-476F-05F731D28892}" dt="2023-12-01T01:39:04.522" v="493"/>
          <ac:picMkLst>
            <pc:docMk/>
            <pc:sldMk cId="368550230" sldId="275"/>
            <ac:picMk id="6" creationId="{478FC7C9-9B21-9AD2-4582-71EF19058D64}"/>
          </ac:picMkLst>
        </pc:picChg>
        <pc:picChg chg="add del">
          <ac:chgData name="Henrique Luiz De Almeida Lopes" userId="S::1439763@sga.pucminas.br::79b89d46-50b5-465f-81db-141cabd62c6f" providerId="AD" clId="Web-{E4772BCB-71F7-D5D1-476F-05F731D28892}" dt="2023-12-01T01:37:07.800" v="486"/>
          <ac:picMkLst>
            <pc:docMk/>
            <pc:sldMk cId="368550230" sldId="275"/>
            <ac:picMk id="13" creationId="{4E78CD57-A260-092D-A2EB-D42A453A92AB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2"/>
        <pc:sldMkLst>
          <pc:docMk/>
          <pc:sldMk cId="2976288250" sldId="275"/>
        </pc:sldMkLst>
      </pc:sldChg>
      <pc:sldChg chg="addSp delSp modSp add del replId">
        <pc:chgData name="Henrique Luiz De Almeida Lopes" userId="S::1439763@sga.pucminas.br::79b89d46-50b5-465f-81db-141cabd62c6f" providerId="AD" clId="Web-{E4772BCB-71F7-D5D1-476F-05F731D28892}" dt="2023-12-01T02:30:19.304" v="661"/>
        <pc:sldMkLst>
          <pc:docMk/>
          <pc:sldMk cId="588002133" sldId="276"/>
        </pc:sldMkLst>
        <pc:picChg chg="add mod">
          <ac:chgData name="Henrique Luiz De Almeida Lopes" userId="S::1439763@sga.pucminas.br::79b89d46-50b5-465f-81db-141cabd62c6f" providerId="AD" clId="Web-{E4772BCB-71F7-D5D1-476F-05F731D28892}" dt="2023-12-01T01:39:49.789" v="500" actId="1076"/>
          <ac:picMkLst>
            <pc:docMk/>
            <pc:sldMk cId="588002133" sldId="276"/>
            <ac:picMk id="2" creationId="{08A09B88-623F-5CB1-3BFA-7B0FBC63F181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2-01T01:39:54.883" v="501"/>
          <ac:picMkLst>
            <pc:docMk/>
            <pc:sldMk cId="588002133" sldId="276"/>
            <ac:picMk id="5" creationId="{143AB44F-0C76-4D6E-664B-D16124D756CE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1"/>
        <pc:sldMkLst>
          <pc:docMk/>
          <pc:sldMk cId="3874756444" sldId="276"/>
        </pc:sldMkLst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4"/>
        <pc:sldMkLst>
          <pc:docMk/>
          <pc:sldMk cId="767345646" sldId="277"/>
        </pc:sldMkLst>
      </pc:sldChg>
      <pc:sldChg chg="addSp delSp modSp add replId">
        <pc:chgData name="Henrique Luiz De Almeida Lopes" userId="S::1439763@sga.pucminas.br::79b89d46-50b5-465f-81db-141cabd62c6f" providerId="AD" clId="Web-{E4772BCB-71F7-D5D1-476F-05F731D28892}" dt="2023-12-01T01:46:29.003" v="510" actId="1076"/>
        <pc:sldMkLst>
          <pc:docMk/>
          <pc:sldMk cId="1678423776" sldId="277"/>
        </pc:sldMkLst>
        <pc:picChg chg="del">
          <ac:chgData name="Henrique Luiz De Almeida Lopes" userId="S::1439763@sga.pucminas.br::79b89d46-50b5-465f-81db-141cabd62c6f" providerId="AD" clId="Web-{E4772BCB-71F7-D5D1-476F-05F731D28892}" dt="2023-12-01T01:46:22.659" v="508"/>
          <ac:picMkLst>
            <pc:docMk/>
            <pc:sldMk cId="1678423776" sldId="277"/>
            <ac:picMk id="2" creationId="{08A09B88-623F-5CB1-3BFA-7B0FBC63F181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1:46:29.003" v="510" actId="1076"/>
          <ac:picMkLst>
            <pc:docMk/>
            <pc:sldMk cId="1678423776" sldId="277"/>
            <ac:picMk id="3" creationId="{883E5910-A966-B3DC-DC4E-7F97F8A0DBFB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2-01T01:46:24.550" v="509"/>
          <ac:picMkLst>
            <pc:docMk/>
            <pc:sldMk cId="1678423776" sldId="277"/>
            <ac:picMk id="13" creationId="{4E78CD57-A260-092D-A2EB-D42A453A92AB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3"/>
        <pc:sldMkLst>
          <pc:docMk/>
          <pc:sldMk cId="1319239649" sldId="278"/>
        </pc:sldMkLst>
      </pc:sldChg>
      <pc:sldChg chg="addSp modSp add replId">
        <pc:chgData name="Henrique Luiz De Almeida Lopes" userId="S::1439763@sga.pucminas.br::79b89d46-50b5-465f-81db-141cabd62c6f" providerId="AD" clId="Web-{E4772BCB-71F7-D5D1-476F-05F731D28892}" dt="2023-12-01T01:46:51.660" v="514" actId="14100"/>
        <pc:sldMkLst>
          <pc:docMk/>
          <pc:sldMk cId="3536118805" sldId="278"/>
        </pc:sldMkLst>
        <pc:picChg chg="add mod">
          <ac:chgData name="Henrique Luiz De Almeida Lopes" userId="S::1439763@sga.pucminas.br::79b89d46-50b5-465f-81db-141cabd62c6f" providerId="AD" clId="Web-{E4772BCB-71F7-D5D1-476F-05F731D28892}" dt="2023-12-01T01:46:51.660" v="514" actId="14100"/>
          <ac:picMkLst>
            <pc:docMk/>
            <pc:sldMk cId="3536118805" sldId="278"/>
            <ac:picMk id="2" creationId="{C5242869-C771-F063-EF57-1104B70BBD4D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6"/>
        <pc:sldMkLst>
          <pc:docMk/>
          <pc:sldMk cId="2663456362" sldId="279"/>
        </pc:sldMkLst>
      </pc:sldChg>
      <pc:sldChg chg="addSp modSp add ord replId">
        <pc:chgData name="Henrique Luiz De Almeida Lopes" userId="S::1439763@sga.pucminas.br::79b89d46-50b5-465f-81db-141cabd62c6f" providerId="AD" clId="Web-{E4772BCB-71F7-D5D1-476F-05F731D28892}" dt="2023-12-01T01:52:14.389" v="586"/>
        <pc:sldMkLst>
          <pc:docMk/>
          <pc:sldMk cId="3096924349" sldId="279"/>
        </pc:sldMkLst>
        <pc:picChg chg="add mod">
          <ac:chgData name="Henrique Luiz De Almeida Lopes" userId="S::1439763@sga.pucminas.br::79b89d46-50b5-465f-81db-141cabd62c6f" providerId="AD" clId="Web-{E4772BCB-71F7-D5D1-476F-05F731D28892}" dt="2023-12-01T01:47:18.348" v="518" actId="14100"/>
          <ac:picMkLst>
            <pc:docMk/>
            <pc:sldMk cId="3096924349" sldId="279"/>
            <ac:picMk id="4" creationId="{5CA74248-0F85-C00E-4BFC-33562B5AFA57}"/>
          </ac:picMkLst>
        </pc:picChg>
      </pc:sldChg>
      <pc:sldChg chg="modSp del">
        <pc:chgData name="Henrique Luiz De Almeida Lopes" userId="S::1439763@sga.pucminas.br::79b89d46-50b5-465f-81db-141cabd62c6f" providerId="AD" clId="Web-{E4772BCB-71F7-D5D1-476F-05F731D28892}" dt="2023-11-30T22:56:53.241" v="63"/>
        <pc:sldMkLst>
          <pc:docMk/>
          <pc:sldMk cId="698130660" sldId="280"/>
        </pc:sldMkLst>
        <pc:picChg chg="mod">
          <ac:chgData name="Henrique Luiz De Almeida Lopes" userId="S::1439763@sga.pucminas.br::79b89d46-50b5-465f-81db-141cabd62c6f" providerId="AD" clId="Web-{E4772BCB-71F7-D5D1-476F-05F731D28892}" dt="2023-11-30T22:49:30.575" v="12" actId="14100"/>
          <ac:picMkLst>
            <pc:docMk/>
            <pc:sldMk cId="698130660" sldId="280"/>
            <ac:picMk id="2" creationId="{F567A156-51D5-CA5D-2262-2A59BED9162C}"/>
          </ac:picMkLst>
        </pc:picChg>
      </pc:sldChg>
      <pc:sldChg chg="delSp modSp add replId">
        <pc:chgData name="Henrique Luiz De Almeida Lopes" userId="S::1439763@sga.pucminas.br::79b89d46-50b5-465f-81db-141cabd62c6f" providerId="AD" clId="Web-{E4772BCB-71F7-D5D1-476F-05F731D28892}" dt="2023-12-01T01:51:37.544" v="583"/>
        <pc:sldMkLst>
          <pc:docMk/>
          <pc:sldMk cId="4127035532" sldId="280"/>
        </pc:sldMkLst>
        <pc:spChg chg="mod">
          <ac:chgData name="Henrique Luiz De Almeida Lopes" userId="S::1439763@sga.pucminas.br::79b89d46-50b5-465f-81db-141cabd62c6f" providerId="AD" clId="Web-{E4772BCB-71F7-D5D1-476F-05F731D28892}" dt="2023-12-01T01:51:24.388" v="580" actId="20577"/>
          <ac:spMkLst>
            <pc:docMk/>
            <pc:sldMk cId="4127035532" sldId="280"/>
            <ac:spMk id="2" creationId="{21E6B668-6A38-4AFF-E7C4-3C64CD6C3977}"/>
          </ac:spMkLst>
        </pc:spChg>
        <pc:spChg chg="del mod">
          <ac:chgData name="Henrique Luiz De Almeida Lopes" userId="S::1439763@sga.pucminas.br::79b89d46-50b5-465f-81db-141cabd62c6f" providerId="AD" clId="Web-{E4772BCB-71F7-D5D1-476F-05F731D28892}" dt="2023-12-01T01:51:37.544" v="583"/>
          <ac:spMkLst>
            <pc:docMk/>
            <pc:sldMk cId="4127035532" sldId="280"/>
            <ac:spMk id="3" creationId="{35FF2C31-6692-20C7-866F-9E819DCBB630}"/>
          </ac:spMkLst>
        </pc:spChg>
      </pc:sldChg>
      <pc:sldChg chg="modSp add ord replId">
        <pc:chgData name="Henrique Luiz De Almeida Lopes" userId="S::1439763@sga.pucminas.br::79b89d46-50b5-465f-81db-141cabd62c6f" providerId="AD" clId="Web-{E4772BCB-71F7-D5D1-476F-05F731D28892}" dt="2023-12-01T02:07:30.582" v="605" actId="20577"/>
        <pc:sldMkLst>
          <pc:docMk/>
          <pc:sldMk cId="629014860" sldId="281"/>
        </pc:sldMkLst>
        <pc:spChg chg="mod">
          <ac:chgData name="Henrique Luiz De Almeida Lopes" userId="S::1439763@sga.pucminas.br::79b89d46-50b5-465f-81db-141cabd62c6f" providerId="AD" clId="Web-{E4772BCB-71F7-D5D1-476F-05F731D28892}" dt="2023-12-01T02:07:30.582" v="605" actId="20577"/>
          <ac:spMkLst>
            <pc:docMk/>
            <pc:sldMk cId="629014860" sldId="281"/>
            <ac:spMk id="2" creationId="{21E6B668-6A38-4AFF-E7C4-3C64CD6C3977}"/>
          </ac:spMkLst>
        </pc:spChg>
      </pc:sldChg>
      <pc:sldChg chg="addSp modSp del">
        <pc:chgData name="Henrique Luiz De Almeida Lopes" userId="S::1439763@sga.pucminas.br::79b89d46-50b5-465f-81db-141cabd62c6f" providerId="AD" clId="Web-{E4772BCB-71F7-D5D1-476F-05F731D28892}" dt="2023-11-30T22:56:55.397" v="64"/>
        <pc:sldMkLst>
          <pc:docMk/>
          <pc:sldMk cId="4005780897" sldId="281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2:27.485" v="19" actId="1076"/>
          <ac:picMkLst>
            <pc:docMk/>
            <pc:sldMk cId="4005780897" sldId="281"/>
            <ac:picMk id="2" creationId="{075BCCEE-315B-D175-32FD-73B185FFBBF3}"/>
          </ac:picMkLst>
        </pc:picChg>
      </pc:sldChg>
      <pc:sldChg chg="addSp delSp modSp new del">
        <pc:chgData name="Henrique Luiz De Almeida Lopes" userId="S::1439763@sga.pucminas.br::79b89d46-50b5-465f-81db-141cabd62c6f" providerId="AD" clId="Web-{E4772BCB-71F7-D5D1-476F-05F731D28892}" dt="2023-12-01T02:10:41.744" v="611"/>
        <pc:sldMkLst>
          <pc:docMk/>
          <pc:sldMk cId="1790803942" sldId="282"/>
        </pc:sldMkLst>
        <pc:spChg chg="del">
          <ac:chgData name="Henrique Luiz De Almeida Lopes" userId="S::1439763@sga.pucminas.br::79b89d46-50b5-465f-81db-141cabd62c6f" providerId="AD" clId="Web-{E4772BCB-71F7-D5D1-476F-05F731D28892}" dt="2023-12-01T02:07:45.536" v="607"/>
          <ac:spMkLst>
            <pc:docMk/>
            <pc:sldMk cId="1790803942" sldId="282"/>
            <ac:spMk id="3" creationId="{8DD346E9-8D6B-F37E-E716-06F3EB3E561C}"/>
          </ac:spMkLst>
        </pc:spChg>
        <pc:spChg chg="add mod">
          <ac:chgData name="Henrique Luiz De Almeida Lopes" userId="S::1439763@sga.pucminas.br::79b89d46-50b5-465f-81db-141cabd62c6f" providerId="AD" clId="Web-{E4772BCB-71F7-D5D1-476F-05F731D28892}" dt="2023-12-01T02:07:49.567" v="608"/>
          <ac:spMkLst>
            <pc:docMk/>
            <pc:sldMk cId="1790803942" sldId="282"/>
            <ac:spMk id="6" creationId="{752D1696-85BF-8D04-F53F-159DAA94460A}"/>
          </ac:spMkLst>
        </pc:spChg>
        <pc:picChg chg="add del mod ord">
          <ac:chgData name="Henrique Luiz De Almeida Lopes" userId="S::1439763@sga.pucminas.br::79b89d46-50b5-465f-81db-141cabd62c6f" providerId="AD" clId="Web-{E4772BCB-71F7-D5D1-476F-05F731D28892}" dt="2023-12-01T02:07:49.567" v="608"/>
          <ac:picMkLst>
            <pc:docMk/>
            <pc:sldMk cId="1790803942" sldId="282"/>
            <ac:picMk id="4" creationId="{9960B435-A6ED-23E9-5DBB-2F98A8169713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82" v="39"/>
        <pc:sldMkLst>
          <pc:docMk/>
          <pc:sldMk cId="3926790545" sldId="282"/>
        </pc:sldMkLst>
      </pc:sldChg>
      <pc:sldChg chg="addSp modSp add ord replId">
        <pc:chgData name="Henrique Luiz De Almeida Lopes" userId="S::1439763@sga.pucminas.br::79b89d46-50b5-465f-81db-141cabd62c6f" providerId="AD" clId="Web-{E4772BCB-71F7-D5D1-476F-05F731D28892}" dt="2023-12-01T02:11:07.135" v="620" actId="14100"/>
        <pc:sldMkLst>
          <pc:docMk/>
          <pc:sldMk cId="2370853855" sldId="283"/>
        </pc:sldMkLst>
        <pc:picChg chg="mod">
          <ac:chgData name="Henrique Luiz De Almeida Lopes" userId="S::1439763@sga.pucminas.br::79b89d46-50b5-465f-81db-141cabd62c6f" providerId="AD" clId="Web-{E4772BCB-71F7-D5D1-476F-05F731D28892}" dt="2023-12-01T02:10:57.338" v="617" actId="1076"/>
          <ac:picMkLst>
            <pc:docMk/>
            <pc:sldMk cId="2370853855" sldId="283"/>
            <ac:picMk id="4" creationId="{5CA74248-0F85-C00E-4BFC-33562B5AFA57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2:11:07.135" v="620" actId="14100"/>
          <ac:picMkLst>
            <pc:docMk/>
            <pc:sldMk cId="2370853855" sldId="283"/>
            <ac:picMk id="5" creationId="{720FDBD1-E101-CAF7-F185-5185DCD89230}"/>
          </ac:picMkLst>
        </pc:picChg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8"/>
        <pc:sldMkLst>
          <pc:docMk/>
          <pc:sldMk cId="2766147637" sldId="283"/>
        </pc:sldMkLst>
      </pc:sldChg>
      <pc:sldChg chg="del">
        <pc:chgData name="Henrique Luiz De Almeida Lopes" userId="S::1439763@sga.pucminas.br::79b89d46-50b5-465f-81db-141cabd62c6f" providerId="AD" clId="Web-{E4772BCB-71F7-D5D1-476F-05F731D28892}" dt="2023-11-30T22:54:52.566" v="37"/>
        <pc:sldMkLst>
          <pc:docMk/>
          <pc:sldMk cId="3339224318" sldId="284"/>
        </pc:sldMkLst>
      </pc:sldChg>
      <pc:sldChg chg="addSp delSp modSp add replId">
        <pc:chgData name="Henrique Luiz De Almeida Lopes" userId="S::1439763@sga.pucminas.br::79b89d46-50b5-465f-81db-141cabd62c6f" providerId="AD" clId="Web-{E4772BCB-71F7-D5D1-476F-05F731D28892}" dt="2023-12-01T02:12:00.902" v="633" actId="14100"/>
        <pc:sldMkLst>
          <pc:docMk/>
          <pc:sldMk cId="4121420408" sldId="284"/>
        </pc:sldMkLst>
        <pc:picChg chg="add del mod">
          <ac:chgData name="Henrique Luiz De Almeida Lopes" userId="S::1439763@sga.pucminas.br::79b89d46-50b5-465f-81db-141cabd62c6f" providerId="AD" clId="Web-{E4772BCB-71F7-D5D1-476F-05F731D28892}" dt="2023-12-01T02:11:49.715" v="630"/>
          <ac:picMkLst>
            <pc:docMk/>
            <pc:sldMk cId="4121420408" sldId="284"/>
            <ac:picMk id="5" creationId="{9E4B928B-1AE5-409D-293A-2C88AB561AE8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2-01T02:11:48.636" v="629"/>
          <ac:picMkLst>
            <pc:docMk/>
            <pc:sldMk cId="4121420408" sldId="284"/>
            <ac:picMk id="6" creationId="{C7EAACD3-59F4-D49D-F5D5-FE757FF41E1F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2:12:00.902" v="633" actId="14100"/>
          <ac:picMkLst>
            <pc:docMk/>
            <pc:sldMk cId="4121420408" sldId="284"/>
            <ac:picMk id="7" creationId="{278750EB-74BC-F241-EFF2-2501FC5095A2}"/>
          </ac:picMkLst>
        </pc:picChg>
      </pc:sldChg>
      <pc:sldChg chg="addSp delSp modSp add ord replId">
        <pc:chgData name="Henrique Luiz De Almeida Lopes" userId="S::1439763@sga.pucminas.br::79b89d46-50b5-465f-81db-141cabd62c6f" providerId="AD" clId="Web-{E4772BCB-71F7-D5D1-476F-05F731D28892}" dt="2023-12-01T02:30:00.804" v="660"/>
        <pc:sldMkLst>
          <pc:docMk/>
          <pc:sldMk cId="2106418152" sldId="285"/>
        </pc:sldMkLst>
        <pc:picChg chg="del mod">
          <ac:chgData name="Henrique Luiz De Almeida Lopes" userId="S::1439763@sga.pucminas.br::79b89d46-50b5-465f-81db-141cabd62c6f" providerId="AD" clId="Web-{E4772BCB-71F7-D5D1-476F-05F731D28892}" dt="2023-12-01T02:12:59.263" v="647"/>
          <ac:picMkLst>
            <pc:docMk/>
            <pc:sldMk cId="2106418152" sldId="285"/>
            <ac:picMk id="2" creationId="{C5242869-C771-F063-EF57-1104B70BBD4D}"/>
          </ac:picMkLst>
        </pc:picChg>
        <pc:picChg chg="mod">
          <ac:chgData name="Henrique Luiz De Almeida Lopes" userId="S::1439763@sga.pucminas.br::79b89d46-50b5-465f-81db-141cabd62c6f" providerId="AD" clId="Web-{E4772BCB-71F7-D5D1-476F-05F731D28892}" dt="2023-12-01T02:13:02.029" v="649" actId="1076"/>
          <ac:picMkLst>
            <pc:docMk/>
            <pc:sldMk cId="2106418152" sldId="285"/>
            <ac:picMk id="3" creationId="{883E5910-A966-B3DC-DC4E-7F97F8A0DBFB}"/>
          </ac:picMkLst>
        </pc:picChg>
        <pc:picChg chg="del">
          <ac:chgData name="Henrique Luiz De Almeida Lopes" userId="S::1439763@sga.pucminas.br::79b89d46-50b5-465f-81db-141cabd62c6f" providerId="AD" clId="Web-{E4772BCB-71F7-D5D1-476F-05F731D28892}" dt="2023-12-01T02:12:56.576" v="645"/>
          <ac:picMkLst>
            <pc:docMk/>
            <pc:sldMk cId="2106418152" sldId="285"/>
            <ac:picMk id="4" creationId="{5CA74248-0F85-C00E-4BFC-33562B5AFA57}"/>
          </ac:picMkLst>
        </pc:picChg>
        <pc:picChg chg="add del mod">
          <ac:chgData name="Henrique Luiz De Almeida Lopes" userId="S::1439763@sga.pucminas.br::79b89d46-50b5-465f-81db-141cabd62c6f" providerId="AD" clId="Web-{E4772BCB-71F7-D5D1-476F-05F731D28892}" dt="2023-12-01T02:12:55.623" v="644"/>
          <ac:picMkLst>
            <pc:docMk/>
            <pc:sldMk cId="2106418152" sldId="285"/>
            <ac:picMk id="5" creationId="{2FA49B24-E7F2-4ED9-AE4C-31213D1F8FF0}"/>
          </ac:picMkLst>
        </pc:picChg>
        <pc:picChg chg="add mod">
          <ac:chgData name="Henrique Luiz De Almeida Lopes" userId="S::1439763@sga.pucminas.br::79b89d46-50b5-465f-81db-141cabd62c6f" providerId="AD" clId="Web-{E4772BCB-71F7-D5D1-476F-05F731D28892}" dt="2023-12-01T02:25:56.353" v="655" actId="1076"/>
          <ac:picMkLst>
            <pc:docMk/>
            <pc:sldMk cId="2106418152" sldId="285"/>
            <ac:picMk id="6" creationId="{3177B0D3-D843-515E-15AA-D2E76976FD33}"/>
          </ac:picMkLst>
        </pc:picChg>
        <pc:picChg chg="mod">
          <ac:chgData name="Henrique Luiz De Almeida Lopes" userId="S::1439763@sga.pucminas.br::79b89d46-50b5-465f-81db-141cabd62c6f" providerId="AD" clId="Web-{E4772BCB-71F7-D5D1-476F-05F731D28892}" dt="2023-12-01T02:13:19.639" v="651" actId="1076"/>
          <ac:picMkLst>
            <pc:docMk/>
            <pc:sldMk cId="2106418152" sldId="285"/>
            <ac:picMk id="12" creationId="{0CF5A78C-AB46-B409-905A-A2C8DCA04B70}"/>
          </ac:picMkLst>
        </pc:picChg>
      </pc:sldChg>
      <pc:sldChg chg="addSp modSp add del ord replId">
        <pc:chgData name="Henrique Luiz De Almeida Lopes" userId="S::1439763@sga.pucminas.br::79b89d46-50b5-465f-81db-141cabd62c6f" providerId="AD" clId="Web-{E4772BCB-71F7-D5D1-476F-05F731D28892}" dt="2023-11-30T23:25:13.476" v="97"/>
        <pc:sldMkLst>
          <pc:docMk/>
          <pc:sldMk cId="2910484751" sldId="285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6:11.803" v="51" actId="14100"/>
          <ac:picMkLst>
            <pc:docMk/>
            <pc:sldMk cId="2910484751" sldId="285"/>
            <ac:picMk id="2" creationId="{4B1D59D1-83A7-598F-6E49-A19C3C41D12E}"/>
          </ac:picMkLst>
        </pc:picChg>
      </pc:sldChg>
      <pc:sldChg chg="add ord replId">
        <pc:chgData name="Henrique Luiz De Almeida Lopes" userId="S::1439763@sga.pucminas.br::79b89d46-50b5-465f-81db-141cabd62c6f" providerId="AD" clId="Web-{E4772BCB-71F7-D5D1-476F-05F731D28892}" dt="2023-12-01T02:12:52.154" v="643"/>
        <pc:sldMkLst>
          <pc:docMk/>
          <pc:sldMk cId="902655849" sldId="286"/>
        </pc:sldMkLst>
      </pc:sldChg>
      <pc:sldChg chg="addSp modSp add del ord replId">
        <pc:chgData name="Henrique Luiz De Almeida Lopes" userId="S::1439763@sga.pucminas.br::79b89d46-50b5-465f-81db-141cabd62c6f" providerId="AD" clId="Web-{E4772BCB-71F7-D5D1-476F-05F731D28892}" dt="2023-11-30T23:25:13.476" v="96"/>
        <pc:sldMkLst>
          <pc:docMk/>
          <pc:sldMk cId="2810813752" sldId="286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6:36.381" v="56" actId="14100"/>
          <ac:picMkLst>
            <pc:docMk/>
            <pc:sldMk cId="2810813752" sldId="286"/>
            <ac:picMk id="3" creationId="{98C07501-B379-02DD-FBF3-7894926D3378}"/>
          </ac:picMkLst>
        </pc:picChg>
      </pc:sldChg>
      <pc:sldChg chg="add ord replId">
        <pc:chgData name="Henrique Luiz De Almeida Lopes" userId="S::1439763@sga.pucminas.br::79b89d46-50b5-465f-81db-141cabd62c6f" providerId="AD" clId="Web-{E4772BCB-71F7-D5D1-476F-05F731D28892}" dt="2023-12-01T02:12:44.185" v="641"/>
        <pc:sldMkLst>
          <pc:docMk/>
          <pc:sldMk cId="903408450" sldId="287"/>
        </pc:sldMkLst>
      </pc:sldChg>
      <pc:sldChg chg="addSp modSp add del replId">
        <pc:chgData name="Henrique Luiz De Almeida Lopes" userId="S::1439763@sga.pucminas.br::79b89d46-50b5-465f-81db-141cabd62c6f" providerId="AD" clId="Web-{E4772BCB-71F7-D5D1-476F-05F731D28892}" dt="2023-11-30T23:25:13.476" v="95"/>
        <pc:sldMkLst>
          <pc:docMk/>
          <pc:sldMk cId="2728859136" sldId="287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7:13.507" v="69" actId="14100"/>
          <ac:picMkLst>
            <pc:docMk/>
            <pc:sldMk cId="2728859136" sldId="287"/>
            <ac:picMk id="3" creationId="{8A1A0415-6D17-23C3-A0DC-794C6DE48B0E}"/>
          </ac:picMkLst>
        </pc:picChg>
      </pc:sldChg>
      <pc:sldChg chg="addSp modSp add del replId">
        <pc:chgData name="Henrique Luiz De Almeida Lopes" userId="S::1439763@sga.pucminas.br::79b89d46-50b5-465f-81db-141cabd62c6f" providerId="AD" clId="Web-{E4772BCB-71F7-D5D1-476F-05F731D28892}" dt="2023-11-30T23:25:13.476" v="94"/>
        <pc:sldMkLst>
          <pc:docMk/>
          <pc:sldMk cId="643584677" sldId="288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7:52.508" v="75" actId="1076"/>
          <ac:picMkLst>
            <pc:docMk/>
            <pc:sldMk cId="643584677" sldId="288"/>
            <ac:picMk id="3" creationId="{BAE5CBB6-88A7-9A00-BE86-37EC2F3A2FE7}"/>
          </ac:picMkLst>
        </pc:picChg>
      </pc:sldChg>
      <pc:sldChg chg="modSp add del ord replId">
        <pc:chgData name="Henrique Luiz De Almeida Lopes" userId="S::1439763@sga.pucminas.br::79b89d46-50b5-465f-81db-141cabd62c6f" providerId="AD" clId="Web-{E4772BCB-71F7-D5D1-476F-05F731D28892}" dt="2023-12-01T02:34:33.233" v="682"/>
        <pc:sldMkLst>
          <pc:docMk/>
          <pc:sldMk cId="946969395" sldId="288"/>
        </pc:sldMkLst>
        <pc:spChg chg="mod">
          <ac:chgData name="Henrique Luiz De Almeida Lopes" userId="S::1439763@sga.pucminas.br::79b89d46-50b5-465f-81db-141cabd62c6f" providerId="AD" clId="Web-{E4772BCB-71F7-D5D1-476F-05F731D28892}" dt="2023-12-01T02:31:54.916" v="681" actId="20577"/>
          <ac:spMkLst>
            <pc:docMk/>
            <pc:sldMk cId="946969395" sldId="288"/>
            <ac:spMk id="2" creationId="{21E6B668-6A38-4AFF-E7C4-3C64CD6C3977}"/>
          </ac:spMkLst>
        </pc:spChg>
      </pc:sldChg>
      <pc:sldChg chg="addSp modSp add del replId">
        <pc:chgData name="Henrique Luiz De Almeida Lopes" userId="S::1439763@sga.pucminas.br::79b89d46-50b5-465f-81db-141cabd62c6f" providerId="AD" clId="Web-{E4772BCB-71F7-D5D1-476F-05F731D28892}" dt="2023-11-30T23:25:13.461" v="93"/>
        <pc:sldMkLst>
          <pc:docMk/>
          <pc:sldMk cId="3453584300" sldId="289"/>
        </pc:sldMkLst>
        <pc:picChg chg="add mod">
          <ac:chgData name="Henrique Luiz De Almeida Lopes" userId="S::1439763@sga.pucminas.br::79b89d46-50b5-465f-81db-141cabd62c6f" providerId="AD" clId="Web-{E4772BCB-71F7-D5D1-476F-05F731D28892}" dt="2023-11-30T22:58:18.712" v="79" actId="14100"/>
          <ac:picMkLst>
            <pc:docMk/>
            <pc:sldMk cId="3453584300" sldId="289"/>
            <ac:picMk id="3" creationId="{6034E91E-AC6F-E830-0748-C7ED2C2EFB1B}"/>
          </ac:picMkLst>
        </pc:picChg>
      </pc:sldChg>
      <pc:sldChg chg="add del replId">
        <pc:chgData name="Henrique Luiz De Almeida Lopes" userId="S::1439763@sga.pucminas.br::79b89d46-50b5-465f-81db-141cabd62c6f" providerId="AD" clId="Web-{E4772BCB-71F7-D5D1-476F-05F731D28892}" dt="2023-11-30T23:25:13.461" v="92"/>
        <pc:sldMkLst>
          <pc:docMk/>
          <pc:sldMk cId="2188105708" sldId="290"/>
        </pc:sldMkLst>
      </pc:sldChg>
      <pc:sldChg chg="add del replId">
        <pc:chgData name="Henrique Luiz De Almeida Lopes" userId="S::1439763@sga.pucminas.br::79b89d46-50b5-465f-81db-141cabd62c6f" providerId="AD" clId="Web-{E4772BCB-71F7-D5D1-476F-05F731D28892}" dt="2023-11-30T23:25:13.461" v="91"/>
        <pc:sldMkLst>
          <pc:docMk/>
          <pc:sldMk cId="1993996664" sldId="291"/>
        </pc:sldMkLst>
      </pc:sldChg>
      <pc:sldChg chg="add del replId">
        <pc:chgData name="Henrique Luiz De Almeida Lopes" userId="S::1439763@sga.pucminas.br::79b89d46-50b5-465f-81db-141cabd62c6f" providerId="AD" clId="Web-{E4772BCB-71F7-D5D1-476F-05F731D28892}" dt="2023-11-30T23:25:09.539" v="90"/>
        <pc:sldMkLst>
          <pc:docMk/>
          <pc:sldMk cId="902537289" sldId="292"/>
        </pc:sldMkLst>
      </pc:sldChg>
    </pc:docChg>
  </pc:docChgLst>
  <pc:docChgLst>
    <pc:chgData name="Henrique Luiz De Almeida Lopes" userId="S::1439763@sga.pucminas.br::79b89d46-50b5-465f-81db-141cabd62c6f" providerId="AD" clId="Web-{9614A171-EC7D-4671-6B9F-17CD437F9ADB}"/>
    <pc:docChg chg="modSld">
      <pc:chgData name="Henrique Luiz De Almeida Lopes" userId="S::1439763@sga.pucminas.br::79b89d46-50b5-465f-81db-141cabd62c6f" providerId="AD" clId="Web-{9614A171-EC7D-4671-6B9F-17CD437F9ADB}" dt="2023-10-23T20:53:30.232" v="34" actId="20577"/>
      <pc:docMkLst>
        <pc:docMk/>
      </pc:docMkLst>
      <pc:sldChg chg="modSp">
        <pc:chgData name="Henrique Luiz De Almeida Lopes" userId="S::1439763@sga.pucminas.br::79b89d46-50b5-465f-81db-141cabd62c6f" providerId="AD" clId="Web-{9614A171-EC7D-4671-6B9F-17CD437F9ADB}" dt="2023-10-23T20:53:30.232" v="34" actId="20577"/>
        <pc:sldMkLst>
          <pc:docMk/>
          <pc:sldMk cId="3930268178" sldId="262"/>
        </pc:sldMkLst>
        <pc:spChg chg="mod">
          <ac:chgData name="Henrique Luiz De Almeida Lopes" userId="S::1439763@sga.pucminas.br::79b89d46-50b5-465f-81db-141cabd62c6f" providerId="AD" clId="Web-{9614A171-EC7D-4671-6B9F-17CD437F9ADB}" dt="2023-10-23T20:53:30.232" v="34" actId="20577"/>
          <ac:spMkLst>
            <pc:docMk/>
            <pc:sldMk cId="3930268178" sldId="262"/>
            <ac:spMk id="2" creationId="{495131D2-DDB8-0FC1-EC0E-43F19386565D}"/>
          </ac:spMkLst>
        </pc:spChg>
        <pc:spChg chg="mod">
          <ac:chgData name="Henrique Luiz De Almeida Lopes" userId="S::1439763@sga.pucminas.br::79b89d46-50b5-465f-81db-141cabd62c6f" providerId="AD" clId="Web-{9614A171-EC7D-4671-6B9F-17CD437F9ADB}" dt="2023-10-23T20:52:51.995" v="16" actId="20577"/>
          <ac:spMkLst>
            <pc:docMk/>
            <pc:sldMk cId="3930268178" sldId="262"/>
            <ac:spMk id="3" creationId="{C94F060E-CC48-9E6B-5868-9879BFD32512}"/>
          </ac:spMkLst>
        </pc:spChg>
      </pc:sldChg>
    </pc:docChg>
  </pc:docChgLst>
  <pc:docChgLst>
    <pc:chgData name="Flavio De Carvalho Cury" userId="S::1438842@sga.pucminas.br::83defe14-9a8a-4bc7-8833-de797bc4bc49" providerId="AD" clId="Web-{D110D987-2323-4415-E8E0-944827493883}"/>
    <pc:docChg chg="addSld modSld sldOrd">
      <pc:chgData name="Flavio De Carvalho Cury" userId="S::1438842@sga.pucminas.br::83defe14-9a8a-4bc7-8833-de797bc4bc49" providerId="AD" clId="Web-{D110D987-2323-4415-E8E0-944827493883}" dt="2023-12-01T00:08:37.104" v="5"/>
      <pc:docMkLst>
        <pc:docMk/>
      </pc:docMkLst>
      <pc:sldChg chg="modSp add ord replId">
        <pc:chgData name="Flavio De Carvalho Cury" userId="S::1438842@sga.pucminas.br::83defe14-9a8a-4bc7-8833-de797bc4bc49" providerId="AD" clId="Web-{D110D987-2323-4415-E8E0-944827493883}" dt="2023-12-01T00:08:37.104" v="5"/>
        <pc:sldMkLst>
          <pc:docMk/>
          <pc:sldMk cId="2308796110" sldId="268"/>
        </pc:sldMkLst>
        <pc:spChg chg="mod">
          <ac:chgData name="Flavio De Carvalho Cury" userId="S::1438842@sga.pucminas.br::83defe14-9a8a-4bc7-8833-de797bc4bc49" providerId="AD" clId="Web-{D110D987-2323-4415-E8E0-944827493883}" dt="2023-11-30T23:57:56.352" v="3" actId="20577"/>
          <ac:spMkLst>
            <pc:docMk/>
            <pc:sldMk cId="2308796110" sldId="268"/>
            <ac:spMk id="2" creationId="{21E6B668-6A38-4AFF-E7C4-3C64CD6C3977}"/>
          </ac:spMkLst>
        </pc:spChg>
      </pc:sldChg>
    </pc:docChg>
  </pc:docChgLst>
  <pc:docChgLst>
    <pc:chgData name="Luiz Felipe Loro Piva" userId="S::1439917@sga.pucminas.br::96271f58-fa7a-4149-82f5-67dbc53009db" providerId="AD" clId="Web-{DE66D3F2-255A-F1A6-28E0-04D1D887A9F6}"/>
    <pc:docChg chg="modSld">
      <pc:chgData name="Luiz Felipe Loro Piva" userId="S::1439917@sga.pucminas.br::96271f58-fa7a-4149-82f5-67dbc53009db" providerId="AD" clId="Web-{DE66D3F2-255A-F1A6-28E0-04D1D887A9F6}" dt="2023-12-01T02:13:51.014" v="6" actId="20577"/>
      <pc:docMkLst>
        <pc:docMk/>
      </pc:docMkLst>
      <pc:sldChg chg="modSp">
        <pc:chgData name="Luiz Felipe Loro Piva" userId="S::1439917@sga.pucminas.br::96271f58-fa7a-4149-82f5-67dbc53009db" providerId="AD" clId="Web-{DE66D3F2-255A-F1A6-28E0-04D1D887A9F6}" dt="2023-12-01T02:13:51.014" v="6" actId="20577"/>
        <pc:sldMkLst>
          <pc:docMk/>
          <pc:sldMk cId="902655849" sldId="286"/>
        </pc:sldMkLst>
        <pc:spChg chg="mod">
          <ac:chgData name="Luiz Felipe Loro Piva" userId="S::1439917@sga.pucminas.br::96271f58-fa7a-4149-82f5-67dbc53009db" providerId="AD" clId="Web-{DE66D3F2-255A-F1A6-28E0-04D1D887A9F6}" dt="2023-12-01T02:13:51.014" v="6" actId="20577"/>
          <ac:spMkLst>
            <pc:docMk/>
            <pc:sldMk cId="902655849" sldId="286"/>
            <ac:spMk id="2" creationId="{21E6B668-6A38-4AFF-E7C4-3C64CD6C3977}"/>
          </ac:spMkLst>
        </pc:spChg>
      </pc:sldChg>
    </pc:docChg>
  </pc:docChgLst>
  <pc:docChgLst>
    <pc:chgData name="Henrique Luiz De Almeida Lopes" userId="S::1439763@sga.pucminas.br::79b89d46-50b5-465f-81db-141cabd62c6f" providerId="AD" clId="Web-{66FADB85-9D49-3642-D932-095E8E4E27B6}"/>
    <pc:docChg chg="addSld delSld modSld sldOrd">
      <pc:chgData name="Henrique Luiz De Almeida Lopes" userId="S::1439763@sga.pucminas.br::79b89d46-50b5-465f-81db-141cabd62c6f" providerId="AD" clId="Web-{66FADB85-9D49-3642-D932-095E8E4E27B6}" dt="2023-11-30T22:46:18.391" v="151" actId="1076"/>
      <pc:docMkLst>
        <pc:docMk/>
      </pc:docMkLst>
      <pc:sldChg chg="ord">
        <pc:chgData name="Henrique Luiz De Almeida Lopes" userId="S::1439763@sga.pucminas.br::79b89d46-50b5-465f-81db-141cabd62c6f" providerId="AD" clId="Web-{66FADB85-9D49-3642-D932-095E8E4E27B6}" dt="2023-11-30T22:26:07.912" v="42"/>
        <pc:sldMkLst>
          <pc:docMk/>
          <pc:sldMk cId="2193096210" sldId="260"/>
        </pc:sldMkLst>
      </pc:sldChg>
      <pc:sldChg chg="ord">
        <pc:chgData name="Henrique Luiz De Almeida Lopes" userId="S::1439763@sga.pucminas.br::79b89d46-50b5-465f-81db-141cabd62c6f" providerId="AD" clId="Web-{66FADB85-9D49-3642-D932-095E8E4E27B6}" dt="2023-11-30T22:26:21.928" v="44"/>
        <pc:sldMkLst>
          <pc:docMk/>
          <pc:sldMk cId="4285159542" sldId="261"/>
        </pc:sldMkLst>
      </pc:sldChg>
      <pc:sldChg chg="ord">
        <pc:chgData name="Henrique Luiz De Almeida Lopes" userId="S::1439763@sga.pucminas.br::79b89d46-50b5-465f-81db-141cabd62c6f" providerId="AD" clId="Web-{66FADB85-9D49-3642-D932-095E8E4E27B6}" dt="2023-11-30T22:26:27.538" v="46"/>
        <pc:sldMkLst>
          <pc:docMk/>
          <pc:sldMk cId="3930268178" sldId="262"/>
        </pc:sldMkLst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1:27.293" v="15"/>
        <pc:sldMkLst>
          <pc:docMk/>
          <pc:sldMk cId="3308370633" sldId="263"/>
        </pc:sldMkLst>
        <pc:spChg chg="del mod ord">
          <ac:chgData name="Henrique Luiz De Almeida Lopes" userId="S::1439763@sga.pucminas.br::79b89d46-50b5-465f-81db-141cabd62c6f" providerId="AD" clId="Web-{66FADB85-9D49-3642-D932-095E8E4E27B6}" dt="2023-11-30T22:19:02.742" v="4"/>
          <ac:spMkLst>
            <pc:docMk/>
            <pc:sldMk cId="3308370633" sldId="263"/>
            <ac:spMk id="2" creationId="{76B9DD42-2362-3328-4EF6-BC8AA366972C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18:42.100" v="1"/>
          <ac:spMkLst>
            <pc:docMk/>
            <pc:sldMk cId="3308370633" sldId="263"/>
            <ac:spMk id="3" creationId="{17BE29F4-F9AA-2C4C-54E5-A9342F28F769}"/>
          </ac:spMkLst>
        </pc:spChg>
        <pc:spChg chg="add del mod">
          <ac:chgData name="Henrique Luiz De Almeida Lopes" userId="S::1439763@sga.pucminas.br::79b89d46-50b5-465f-81db-141cabd62c6f" providerId="AD" clId="Web-{66FADB85-9D49-3642-D932-095E8E4E27B6}" dt="2023-11-30T22:21:07.965" v="9"/>
          <ac:spMkLst>
            <pc:docMk/>
            <pc:sldMk cId="3308370633" sldId="263"/>
            <ac:spMk id="6" creationId="{6E8E5A81-7D17-6909-E329-82573FA88B91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7"/>
          <ac:spMkLst>
            <pc:docMk/>
            <pc:sldMk cId="3308370633" sldId="263"/>
            <ac:spMk id="9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7"/>
          <ac:spMkLst>
            <pc:docMk/>
            <pc:sldMk cId="3308370633" sldId="263"/>
            <ac:spMk id="11" creationId="{0671A8AE-40A1-4631-A6B8-581AFF065482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7"/>
          <ac:spMkLst>
            <pc:docMk/>
            <pc:sldMk cId="3308370633" sldId="263"/>
            <ac:spMk id="13" creationId="{A44CD100-6267-4E62-AA64-2182A3A6A1C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6"/>
          <ac:spMkLst>
            <pc:docMk/>
            <pc:sldMk cId="3308370633" sldId="263"/>
            <ac:spMk id="17" creationId="{089E38BA-6B48-2A24-B39F-E8E97B2C3122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21:27.293" v="15"/>
          <ac:spMkLst>
            <pc:docMk/>
            <pc:sldMk cId="3308370633" sldId="263"/>
            <ac:spMk id="18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6"/>
          <ac:spMkLst>
            <pc:docMk/>
            <pc:sldMk cId="3308370633" sldId="263"/>
            <ac:spMk id="20" creationId="{B1595A09-E336-4D1B-9B3A-06A2287A54E2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19:29.211" v="6"/>
          <ac:spMkLst>
            <pc:docMk/>
            <pc:sldMk cId="3308370633" sldId="263"/>
            <ac:spMk id="22" creationId="{3540989C-C7B8-473B-BF87-6F2DA6A90006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21:27.293" v="15"/>
          <ac:spMkLst>
            <pc:docMk/>
            <pc:sldMk cId="3308370633" sldId="263"/>
            <ac:spMk id="24" creationId="{0671A8AE-40A1-4631-A6B8-581AFF065482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21:27.293" v="15"/>
          <ac:spMkLst>
            <pc:docMk/>
            <pc:sldMk cId="3308370633" sldId="263"/>
            <ac:spMk id="25" creationId="{A44CD100-6267-4E62-AA64-2182A3A6A1C0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1:27.293" v="15"/>
          <ac:spMkLst>
            <pc:docMk/>
            <pc:sldMk cId="3308370633" sldId="263"/>
            <ac:spMk id="30" creationId="{2D2B266D-3625-4584-A5C3-7D3F672CFF30}"/>
          </ac:spMkLst>
        </pc:spChg>
        <pc:picChg chg="add del mod ord">
          <ac:chgData name="Henrique Luiz De Almeida Lopes" userId="S::1439763@sga.pucminas.br::79b89d46-50b5-465f-81db-141cabd62c6f" providerId="AD" clId="Web-{66FADB85-9D49-3642-D932-095E8E4E27B6}" dt="2023-11-30T22:21:05.355" v="8"/>
          <ac:picMkLst>
            <pc:docMk/>
            <pc:sldMk cId="3308370633" sldId="263"/>
            <ac:picMk id="4" creationId="{A6AA36D2-80BE-61C5-5B98-A309F69F49A3}"/>
          </ac:picMkLst>
        </pc:picChg>
        <pc:picChg chg="add mod ord">
          <ac:chgData name="Henrique Luiz De Almeida Lopes" userId="S::1439763@sga.pucminas.br::79b89d46-50b5-465f-81db-141cabd62c6f" providerId="AD" clId="Web-{66FADB85-9D49-3642-D932-095E8E4E27B6}" dt="2023-11-30T22:21:27.293" v="15"/>
          <ac:picMkLst>
            <pc:docMk/>
            <pc:sldMk cId="3308370633" sldId="263"/>
            <ac:picMk id="7" creationId="{54D03F27-4F15-B5F1-D54D-AC652AD9BBF6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2:02.826" v="18"/>
        <pc:sldMkLst>
          <pc:docMk/>
          <pc:sldMk cId="2395574294" sldId="264"/>
        </pc:sldMkLst>
        <pc:spChg chg="del">
          <ac:chgData name="Henrique Luiz De Almeida Lopes" userId="S::1439763@sga.pucminas.br::79b89d46-50b5-465f-81db-141cabd62c6f" providerId="AD" clId="Web-{66FADB85-9D49-3642-D932-095E8E4E27B6}" dt="2023-11-30T22:22:02.826" v="18"/>
          <ac:spMkLst>
            <pc:docMk/>
            <pc:sldMk cId="2395574294" sldId="264"/>
            <ac:spMk id="2" creationId="{8B04D630-2AA0-BC36-2F7B-AD3C1A4086B3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1:59.107" v="17"/>
          <ac:spMkLst>
            <pc:docMk/>
            <pc:sldMk cId="2395574294" sldId="264"/>
            <ac:spMk id="3" creationId="{86D10E0A-C528-9519-3F61-C7843F564135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2:02.826" v="18"/>
          <ac:spMkLst>
            <pc:docMk/>
            <pc:sldMk cId="2395574294" sldId="264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2:02.826" v="18"/>
          <ac:picMkLst>
            <pc:docMk/>
            <pc:sldMk cId="2395574294" sldId="264"/>
            <ac:picMk id="4" creationId="{BFBEE94E-4AFF-D9E5-E52F-3C89EC686EC6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2:25.217" v="23"/>
        <pc:sldMkLst>
          <pc:docMk/>
          <pc:sldMk cId="1215889245" sldId="265"/>
        </pc:sldMkLst>
        <pc:spChg chg="add del">
          <ac:chgData name="Henrique Luiz De Almeida Lopes" userId="S::1439763@sga.pucminas.br::79b89d46-50b5-465f-81db-141cabd62c6f" providerId="AD" clId="Web-{66FADB85-9D49-3642-D932-095E8E4E27B6}" dt="2023-11-30T22:22:25.217" v="23"/>
          <ac:spMkLst>
            <pc:docMk/>
            <pc:sldMk cId="1215889245" sldId="265"/>
            <ac:spMk id="2" creationId="{4B05CB00-0309-099A-8B35-C3D16A005D6A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2:16.529" v="20"/>
          <ac:spMkLst>
            <pc:docMk/>
            <pc:sldMk cId="1215889245" sldId="265"/>
            <ac:spMk id="3" creationId="{E923FC64-4440-D6EB-C3A1-62B37F729AB7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22:25.217" v="22"/>
          <ac:spMkLst>
            <pc:docMk/>
            <pc:sldMk cId="1215889245" sldId="265"/>
            <ac:spMk id="9" creationId="{6EE0B6E2-7CE8-4D86-87FC-4B58A7D8E759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2:25.217" v="23"/>
          <ac:spMkLst>
            <pc:docMk/>
            <pc:sldMk cId="1215889245" sldId="265"/>
            <ac:spMk id="11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2:25.217" v="23"/>
          <ac:picMkLst>
            <pc:docMk/>
            <pc:sldMk cId="1215889245" sldId="265"/>
            <ac:picMk id="4" creationId="{77E865A0-F61C-C1AB-F5AB-39C7B281B818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3:01.218" v="26"/>
        <pc:sldMkLst>
          <pc:docMk/>
          <pc:sldMk cId="912622186" sldId="266"/>
        </pc:sldMkLst>
        <pc:spChg chg="del">
          <ac:chgData name="Henrique Luiz De Almeida Lopes" userId="S::1439763@sga.pucminas.br::79b89d46-50b5-465f-81db-141cabd62c6f" providerId="AD" clId="Web-{66FADB85-9D49-3642-D932-095E8E4E27B6}" dt="2023-11-30T22:23:01.218" v="26"/>
          <ac:spMkLst>
            <pc:docMk/>
            <pc:sldMk cId="912622186" sldId="266"/>
            <ac:spMk id="2" creationId="{B9DDDF9C-27D1-20EF-1137-4ED745673284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2:56" v="25"/>
          <ac:spMkLst>
            <pc:docMk/>
            <pc:sldMk cId="912622186" sldId="266"/>
            <ac:spMk id="3" creationId="{268F1F36-4111-240B-FF5F-0C9866447614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3:01.218" v="26"/>
          <ac:spMkLst>
            <pc:docMk/>
            <pc:sldMk cId="912622186" sldId="266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3:01.218" v="26"/>
          <ac:picMkLst>
            <pc:docMk/>
            <pc:sldMk cId="912622186" sldId="266"/>
            <ac:picMk id="4" creationId="{9504EB21-2DF7-BB5F-1E31-8AC521BE4795}"/>
          </ac:picMkLst>
        </pc:picChg>
      </pc:sldChg>
      <pc:sldChg chg="addSp delSp modSp new mod ord setBg">
        <pc:chgData name="Henrique Luiz De Almeida Lopes" userId="S::1439763@sga.pucminas.br::79b89d46-50b5-465f-81db-141cabd62c6f" providerId="AD" clId="Web-{66FADB85-9D49-3642-D932-095E8E4E27B6}" dt="2023-11-30T22:24:18.924" v="30"/>
        <pc:sldMkLst>
          <pc:docMk/>
          <pc:sldMk cId="2504227184" sldId="267"/>
        </pc:sldMkLst>
        <pc:spChg chg="del">
          <ac:chgData name="Henrique Luiz De Almeida Lopes" userId="S::1439763@sga.pucminas.br::79b89d46-50b5-465f-81db-141cabd62c6f" providerId="AD" clId="Web-{66FADB85-9D49-3642-D932-095E8E4E27B6}" dt="2023-11-30T22:24:18.924" v="30"/>
          <ac:spMkLst>
            <pc:docMk/>
            <pc:sldMk cId="2504227184" sldId="267"/>
            <ac:spMk id="2" creationId="{5820EEAF-2004-47F1-EE20-F873790E65B4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4:14.846" v="29"/>
          <ac:spMkLst>
            <pc:docMk/>
            <pc:sldMk cId="2504227184" sldId="267"/>
            <ac:spMk id="3" creationId="{F619586F-0EBC-4873-BC83-2BC7C3FF5DDE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4:18.924" v="30"/>
          <ac:spMkLst>
            <pc:docMk/>
            <pc:sldMk cId="2504227184" sldId="267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4:18.924" v="30"/>
          <ac:picMkLst>
            <pc:docMk/>
            <pc:sldMk cId="2504227184" sldId="267"/>
            <ac:picMk id="4" creationId="{4ECE2B08-7E06-B5E6-2C98-E788B000F498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4:42.644" v="33"/>
        <pc:sldMkLst>
          <pc:docMk/>
          <pc:sldMk cId="3459343210" sldId="268"/>
        </pc:sldMkLst>
        <pc:spChg chg="del">
          <ac:chgData name="Henrique Luiz De Almeida Lopes" userId="S::1439763@sga.pucminas.br::79b89d46-50b5-465f-81db-141cabd62c6f" providerId="AD" clId="Web-{66FADB85-9D49-3642-D932-095E8E4E27B6}" dt="2023-11-30T22:24:42.644" v="33"/>
          <ac:spMkLst>
            <pc:docMk/>
            <pc:sldMk cId="3459343210" sldId="268"/>
            <ac:spMk id="2" creationId="{82EBC90F-8362-5CE5-1DB5-448824B88DA7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4:39.097" v="32"/>
          <ac:spMkLst>
            <pc:docMk/>
            <pc:sldMk cId="3459343210" sldId="268"/>
            <ac:spMk id="3" creationId="{EBF4528A-CE25-888F-0A76-9F24BB28222B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4:42.644" v="33"/>
          <ac:spMkLst>
            <pc:docMk/>
            <pc:sldMk cId="3459343210" sldId="268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4:42.644" v="33"/>
          <ac:picMkLst>
            <pc:docMk/>
            <pc:sldMk cId="3459343210" sldId="268"/>
            <ac:picMk id="4" creationId="{AC3D33E8-E00B-E3B6-B1E5-B243A48423FD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5:07.145" v="36"/>
        <pc:sldMkLst>
          <pc:docMk/>
          <pc:sldMk cId="2026671425" sldId="269"/>
        </pc:sldMkLst>
        <pc:spChg chg="del">
          <ac:chgData name="Henrique Luiz De Almeida Lopes" userId="S::1439763@sga.pucminas.br::79b89d46-50b5-465f-81db-141cabd62c6f" providerId="AD" clId="Web-{66FADB85-9D49-3642-D932-095E8E4E27B6}" dt="2023-11-30T22:25:07.145" v="36"/>
          <ac:spMkLst>
            <pc:docMk/>
            <pc:sldMk cId="2026671425" sldId="269"/>
            <ac:spMk id="2" creationId="{179FAAB4-B47D-5013-1364-5ACAA09511BC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5:03.379" v="35"/>
          <ac:spMkLst>
            <pc:docMk/>
            <pc:sldMk cId="2026671425" sldId="269"/>
            <ac:spMk id="3" creationId="{17E24139-611F-B930-194D-39680BB1B064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5:07.145" v="36"/>
          <ac:spMkLst>
            <pc:docMk/>
            <pc:sldMk cId="2026671425" sldId="269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5:07.145" v="36"/>
          <ac:picMkLst>
            <pc:docMk/>
            <pc:sldMk cId="2026671425" sldId="269"/>
            <ac:picMk id="4" creationId="{41064EE6-EF85-E47B-4F9A-17FAD51E0187}"/>
          </ac:picMkLst>
        </pc:picChg>
      </pc:sldChg>
      <pc:sldChg chg="addSp delSp modSp new mod setBg">
        <pc:chgData name="Henrique Luiz De Almeida Lopes" userId="S::1439763@sga.pucminas.br::79b89d46-50b5-465f-81db-141cabd62c6f" providerId="AD" clId="Web-{66FADB85-9D49-3642-D932-095E8E4E27B6}" dt="2023-11-30T22:25:38.396" v="39"/>
        <pc:sldMkLst>
          <pc:docMk/>
          <pc:sldMk cId="4142273930" sldId="270"/>
        </pc:sldMkLst>
        <pc:spChg chg="del">
          <ac:chgData name="Henrique Luiz De Almeida Lopes" userId="S::1439763@sga.pucminas.br::79b89d46-50b5-465f-81db-141cabd62c6f" providerId="AD" clId="Web-{66FADB85-9D49-3642-D932-095E8E4E27B6}" dt="2023-11-30T22:25:38.396" v="39"/>
          <ac:spMkLst>
            <pc:docMk/>
            <pc:sldMk cId="4142273930" sldId="270"/>
            <ac:spMk id="2" creationId="{4759555B-53C2-F275-F2EA-DFDC0C8C5F77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5:34.677" v="38"/>
          <ac:spMkLst>
            <pc:docMk/>
            <pc:sldMk cId="4142273930" sldId="270"/>
            <ac:spMk id="3" creationId="{98FA8840-16A8-7877-37A8-2B6F0E3FDE13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25:38.396" v="39"/>
          <ac:spMkLst>
            <pc:docMk/>
            <pc:sldMk cId="4142273930" sldId="270"/>
            <ac:spMk id="9" creationId="{2D2B266D-3625-4584-A5C3-7D3F672CFF30}"/>
          </ac:spMkLst>
        </pc:spChg>
        <pc:picChg chg="add mod ord">
          <ac:chgData name="Henrique Luiz De Almeida Lopes" userId="S::1439763@sga.pucminas.br::79b89d46-50b5-465f-81db-141cabd62c6f" providerId="AD" clId="Web-{66FADB85-9D49-3642-D932-095E8E4E27B6}" dt="2023-11-30T22:25:38.396" v="39"/>
          <ac:picMkLst>
            <pc:docMk/>
            <pc:sldMk cId="4142273930" sldId="270"/>
            <ac:picMk id="4" creationId="{54916716-92C9-B9BB-9A35-E80C266CC98E}"/>
          </ac:picMkLst>
        </pc:picChg>
      </pc:sldChg>
      <pc:sldChg chg="new del">
        <pc:chgData name="Henrique Luiz De Almeida Lopes" userId="S::1439763@sga.pucminas.br::79b89d46-50b5-465f-81db-141cabd62c6f" providerId="AD" clId="Web-{66FADB85-9D49-3642-D932-095E8E4E27B6}" dt="2023-11-30T22:34:05.194" v="82"/>
        <pc:sldMkLst>
          <pc:docMk/>
          <pc:sldMk cId="3517988118" sldId="271"/>
        </pc:sldMkLst>
      </pc:sldChg>
      <pc:sldChg chg="addSp delSp modSp new del mod ord setBg">
        <pc:chgData name="Henrique Luiz De Almeida Lopes" userId="S::1439763@sga.pucminas.br::79b89d46-50b5-465f-81db-141cabd62c6f" providerId="AD" clId="Web-{66FADB85-9D49-3642-D932-095E8E4E27B6}" dt="2023-11-30T22:38:28.250" v="106"/>
        <pc:sldMkLst>
          <pc:docMk/>
          <pc:sldMk cId="1327874153" sldId="272"/>
        </pc:sldMkLst>
        <pc:spChg chg="del">
          <ac:chgData name="Henrique Luiz De Almeida Lopes" userId="S::1439763@sga.pucminas.br::79b89d46-50b5-465f-81db-141cabd62c6f" providerId="AD" clId="Web-{66FADB85-9D49-3642-D932-095E8E4E27B6}" dt="2023-11-30T22:27:52.635" v="53"/>
          <ac:spMkLst>
            <pc:docMk/>
            <pc:sldMk cId="1327874153" sldId="272"/>
            <ac:spMk id="2" creationId="{ED92C146-55C3-4490-1E28-A4EDDAA4F092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27:19.274" v="48"/>
          <ac:spMkLst>
            <pc:docMk/>
            <pc:sldMk cId="1327874153" sldId="272"/>
            <ac:spMk id="3" creationId="{73597500-1026-BE97-EEFD-2FD9A28B62BF}"/>
          </ac:spMkLst>
        </pc:spChg>
        <pc:spChg chg="add del mod">
          <ac:chgData name="Henrique Luiz De Almeida Lopes" userId="S::1439763@sga.pucminas.br::79b89d46-50b5-465f-81db-141cabd62c6f" providerId="AD" clId="Web-{66FADB85-9D49-3642-D932-095E8E4E27B6}" dt="2023-11-30T22:32:55.832" v="75"/>
          <ac:spMkLst>
            <pc:docMk/>
            <pc:sldMk cId="1327874153" sldId="272"/>
            <ac:spMk id="9" creationId="{CE1AC974-F9FA-0EF6-D45D-C15B48C8994D}"/>
          </ac:spMkLst>
        </pc:spChg>
        <pc:spChg chg="add del mod">
          <ac:chgData name="Henrique Luiz De Almeida Lopes" userId="S::1439763@sga.pucminas.br::79b89d46-50b5-465f-81db-141cabd62c6f" providerId="AD" clId="Web-{66FADB85-9D49-3642-D932-095E8E4E27B6}" dt="2023-11-30T22:33:24.302" v="77"/>
          <ac:spMkLst>
            <pc:docMk/>
            <pc:sldMk cId="1327874153" sldId="272"/>
            <ac:spMk id="11" creationId="{E94501D1-37FF-EE35-94A7-2ACBA19B80BC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2:48.051" v="72"/>
          <ac:spMkLst>
            <pc:docMk/>
            <pc:sldMk cId="1327874153" sldId="272"/>
            <ac:spMk id="14" creationId="{2D2B266D-3625-4584-A5C3-7D3F672CFF3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2:55.832" v="74"/>
          <ac:spMkLst>
            <pc:docMk/>
            <pc:sldMk cId="1327874153" sldId="272"/>
            <ac:spMk id="16" creationId="{657F69E0-C4B0-4BEC-A689-4F8D877F05D4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2:55.832" v="74"/>
          <ac:spMkLst>
            <pc:docMk/>
            <pc:sldMk cId="1327874153" sldId="272"/>
            <ac:spMk id="17" creationId="{DA381740-063A-41A4-836D-85D14980EEF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2:55.832" v="74"/>
          <ac:spMkLst>
            <pc:docMk/>
            <pc:sldMk cId="1327874153" sldId="272"/>
            <ac:spMk id="18" creationId="{8F51725E-A483-43B2-A6F2-C44F502FE033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2:55.832" v="74"/>
          <ac:spMkLst>
            <pc:docMk/>
            <pc:sldMk cId="1327874153" sldId="272"/>
            <ac:spMk id="20" creationId="{9F6380B4-6A1C-481E-8408-B4E6C75B9B81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3:38.162" v="80"/>
          <ac:spMkLst>
            <pc:docMk/>
            <pc:sldMk cId="1327874153" sldId="272"/>
            <ac:spMk id="22" creationId="{2D2B266D-3625-4584-A5C3-7D3F672CFF30}"/>
          </ac:spMkLst>
        </pc:spChg>
        <pc:spChg chg="add del">
          <ac:chgData name="Henrique Luiz De Almeida Lopes" userId="S::1439763@sga.pucminas.br::79b89d46-50b5-465f-81db-141cabd62c6f" providerId="AD" clId="Web-{66FADB85-9D49-3642-D932-095E8E4E27B6}" dt="2023-11-30T22:33:38.162" v="79"/>
          <ac:spMkLst>
            <pc:docMk/>
            <pc:sldMk cId="1327874153" sldId="272"/>
            <ac:spMk id="27" creationId="{2D2B266D-3625-4584-A5C3-7D3F672CFF30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33:38.162" v="80"/>
          <ac:spMkLst>
            <pc:docMk/>
            <pc:sldMk cId="1327874153" sldId="272"/>
            <ac:spMk id="29" creationId="{678CC48C-9275-4EFA-9B84-8E818500B9C1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33:38.162" v="80"/>
          <ac:spMkLst>
            <pc:docMk/>
            <pc:sldMk cId="1327874153" sldId="272"/>
            <ac:spMk id="30" creationId="{DA381740-063A-41A4-836D-85D14980EEF0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33:38.162" v="80"/>
          <ac:spMkLst>
            <pc:docMk/>
            <pc:sldMk cId="1327874153" sldId="272"/>
            <ac:spMk id="31" creationId="{0A324144-E9CF-4B12-A53E-FAC0D281D8B0}"/>
          </ac:spMkLst>
        </pc:spChg>
        <pc:picChg chg="add del mod ord">
          <ac:chgData name="Henrique Luiz De Almeida Lopes" userId="S::1439763@sga.pucminas.br::79b89d46-50b5-465f-81db-141cabd62c6f" providerId="AD" clId="Web-{66FADB85-9D49-3642-D932-095E8E4E27B6}" dt="2023-11-30T22:32:39.441" v="70"/>
          <ac:picMkLst>
            <pc:docMk/>
            <pc:sldMk cId="1327874153" sldId="272"/>
            <ac:picMk id="4" creationId="{96B76BB6-46A2-62DB-A7DB-789356200A53}"/>
          </ac:picMkLst>
        </pc:picChg>
        <pc:picChg chg="add del mod">
          <ac:chgData name="Henrique Luiz De Almeida Lopes" userId="S::1439763@sga.pucminas.br::79b89d46-50b5-465f-81db-141cabd62c6f" providerId="AD" clId="Web-{66FADB85-9D49-3642-D932-095E8E4E27B6}" dt="2023-11-30T22:30:57.985" v="58"/>
          <ac:picMkLst>
            <pc:docMk/>
            <pc:sldMk cId="1327874153" sldId="272"/>
            <ac:picMk id="5" creationId="{04D17115-B634-E0EE-C850-1EB6E0A7A7FC}"/>
          </ac:picMkLst>
        </pc:picChg>
        <pc:picChg chg="add del mod">
          <ac:chgData name="Henrique Luiz De Almeida Lopes" userId="S::1439763@sga.pucminas.br::79b89d46-50b5-465f-81db-141cabd62c6f" providerId="AD" clId="Web-{66FADB85-9D49-3642-D932-095E8E4E27B6}" dt="2023-11-30T22:31:11.876" v="60"/>
          <ac:picMkLst>
            <pc:docMk/>
            <pc:sldMk cId="1327874153" sldId="272"/>
            <ac:picMk id="6" creationId="{3E6B0392-E154-84CA-B104-79229054DCDC}"/>
          </ac:picMkLst>
        </pc:picChg>
        <pc:picChg chg="add del mod ord">
          <ac:chgData name="Henrique Luiz De Almeida Lopes" userId="S::1439763@sga.pucminas.br::79b89d46-50b5-465f-81db-141cabd62c6f" providerId="AD" clId="Web-{66FADB85-9D49-3642-D932-095E8E4E27B6}" dt="2023-11-30T22:33:22.036" v="76"/>
          <ac:picMkLst>
            <pc:docMk/>
            <pc:sldMk cId="1327874153" sldId="272"/>
            <ac:picMk id="7" creationId="{527F6929-34D4-2D97-472D-2FBABCCB522A}"/>
          </ac:picMkLst>
        </pc:picChg>
        <pc:picChg chg="add mod ord">
          <ac:chgData name="Henrique Luiz De Almeida Lopes" userId="S::1439763@sga.pucminas.br::79b89d46-50b5-465f-81db-141cabd62c6f" providerId="AD" clId="Web-{66FADB85-9D49-3642-D932-095E8E4E27B6}" dt="2023-11-30T22:33:38.162" v="80"/>
          <ac:picMkLst>
            <pc:docMk/>
            <pc:sldMk cId="1327874153" sldId="272"/>
            <ac:picMk id="12" creationId="{22A8F361-FA4D-2442-B549-1C0A0FA4856F}"/>
          </ac:picMkLst>
        </pc:picChg>
        <pc:picChg chg="add del mod">
          <ac:chgData name="Henrique Luiz De Almeida Lopes" userId="S::1439763@sga.pucminas.br::79b89d46-50b5-465f-81db-141cabd62c6f" providerId="AD" clId="Web-{66FADB85-9D49-3642-D932-095E8E4E27B6}" dt="2023-11-30T22:38:19.468" v="101"/>
          <ac:picMkLst>
            <pc:docMk/>
            <pc:sldMk cId="1327874153" sldId="272"/>
            <ac:picMk id="13" creationId="{7CF8DB62-E44A-E592-1090-E9C2E04A68E0}"/>
          </ac:picMkLst>
        </pc:picChg>
      </pc:sldChg>
      <pc:sldChg chg="addSp delSp modSp add replId">
        <pc:chgData name="Henrique Luiz De Almeida Lopes" userId="S::1439763@sga.pucminas.br::79b89d46-50b5-465f-81db-141cabd62c6f" providerId="AD" clId="Web-{66FADB85-9D49-3642-D932-095E8E4E27B6}" dt="2023-11-30T22:46:18.391" v="151" actId="1076"/>
        <pc:sldMkLst>
          <pc:docMk/>
          <pc:sldMk cId="3082278228" sldId="273"/>
        </pc:sldMkLst>
        <pc:spChg chg="add del mod">
          <ac:chgData name="Henrique Luiz De Almeida Lopes" userId="S::1439763@sga.pucminas.br::79b89d46-50b5-465f-81db-141cabd62c6f" providerId="AD" clId="Web-{66FADB85-9D49-3642-D932-095E8E4E27B6}" dt="2023-11-30T22:38:05.015" v="97"/>
          <ac:spMkLst>
            <pc:docMk/>
            <pc:sldMk cId="3082278228" sldId="273"/>
            <ac:spMk id="5" creationId="{98E95876-C082-C7D7-FB52-B589CB0244AC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38:08.640" v="99"/>
          <ac:spMkLst>
            <pc:docMk/>
            <pc:sldMk cId="3082278228" sldId="273"/>
            <ac:spMk id="29" creationId="{678CC48C-9275-4EFA-9B84-8E818500B9C1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38:08.640" v="99"/>
          <ac:spMkLst>
            <pc:docMk/>
            <pc:sldMk cId="3082278228" sldId="273"/>
            <ac:spMk id="30" creationId="{DA381740-063A-41A4-836D-85D14980EEF0}"/>
          </ac:spMkLst>
        </pc:spChg>
        <pc:spChg chg="del">
          <ac:chgData name="Henrique Luiz De Almeida Lopes" userId="S::1439763@sga.pucminas.br::79b89d46-50b5-465f-81db-141cabd62c6f" providerId="AD" clId="Web-{66FADB85-9D49-3642-D932-095E8E4E27B6}" dt="2023-11-30T22:38:08.640" v="99"/>
          <ac:spMkLst>
            <pc:docMk/>
            <pc:sldMk cId="3082278228" sldId="273"/>
            <ac:spMk id="31" creationId="{0A324144-E9CF-4B12-A53E-FAC0D281D8B0}"/>
          </ac:spMkLst>
        </pc:spChg>
        <pc:spChg chg="add">
          <ac:chgData name="Henrique Luiz De Almeida Lopes" userId="S::1439763@sga.pucminas.br::79b89d46-50b5-465f-81db-141cabd62c6f" providerId="AD" clId="Web-{66FADB85-9D49-3642-D932-095E8E4E27B6}" dt="2023-11-30T22:38:08.640" v="99"/>
          <ac:spMkLst>
            <pc:docMk/>
            <pc:sldMk cId="3082278228" sldId="273"/>
            <ac:spMk id="36" creationId="{2D2B266D-3625-4584-A5C3-7D3F672CFF30}"/>
          </ac:spMkLst>
        </pc:spChg>
        <pc:picChg chg="add del mod">
          <ac:chgData name="Henrique Luiz De Almeida Lopes" userId="S::1439763@sga.pucminas.br::79b89d46-50b5-465f-81db-141cabd62c6f" providerId="AD" clId="Web-{66FADB85-9D49-3642-D932-095E8E4E27B6}" dt="2023-11-30T22:37:59.749" v="96"/>
          <ac:picMkLst>
            <pc:docMk/>
            <pc:sldMk cId="3082278228" sldId="273"/>
            <ac:picMk id="2" creationId="{8088C317-335C-5A64-9B53-5812F5EF19B5}"/>
          </ac:picMkLst>
        </pc:picChg>
        <pc:picChg chg="add mod">
          <ac:chgData name="Henrique Luiz De Almeida Lopes" userId="S::1439763@sga.pucminas.br::79b89d46-50b5-465f-81db-141cabd62c6f" providerId="AD" clId="Web-{66FADB85-9D49-3642-D932-095E8E4E27B6}" dt="2023-11-30T22:38:08.640" v="99"/>
          <ac:picMkLst>
            <pc:docMk/>
            <pc:sldMk cId="3082278228" sldId="273"/>
            <ac:picMk id="3" creationId="{64521B16-0741-8227-C194-50BB742AA585}"/>
          </ac:picMkLst>
        </pc:picChg>
        <pc:picChg chg="add mod">
          <ac:chgData name="Henrique Luiz De Almeida Lopes" userId="S::1439763@sga.pucminas.br::79b89d46-50b5-465f-81db-141cabd62c6f" providerId="AD" clId="Web-{66FADB85-9D49-3642-D932-095E8E4E27B6}" dt="2023-11-30T22:42:16.179" v="143" actId="1076"/>
          <ac:picMkLst>
            <pc:docMk/>
            <pc:sldMk cId="3082278228" sldId="273"/>
            <ac:picMk id="6" creationId="{6217B38D-2C7A-EB75-55BC-B7DEB46C1A2E}"/>
          </ac:picMkLst>
        </pc:picChg>
        <pc:picChg chg="add del mod">
          <ac:chgData name="Henrique Luiz De Almeida Lopes" userId="S::1439763@sga.pucminas.br::79b89d46-50b5-465f-81db-141cabd62c6f" providerId="AD" clId="Web-{66FADB85-9D49-3642-D932-095E8E4E27B6}" dt="2023-11-30T22:44:03.761" v="147"/>
          <ac:picMkLst>
            <pc:docMk/>
            <pc:sldMk cId="3082278228" sldId="273"/>
            <ac:picMk id="7" creationId="{B58EACEA-F6D7-FFDA-DBD7-C67F0560E814}"/>
          </ac:picMkLst>
        </pc:picChg>
        <pc:picChg chg="add del mod">
          <ac:chgData name="Henrique Luiz De Almeida Lopes" userId="S::1439763@sga.pucminas.br::79b89d46-50b5-465f-81db-141cabd62c6f" providerId="AD" clId="Web-{66FADB85-9D49-3642-D932-095E8E4E27B6}" dt="2023-11-30T22:46:12.640" v="149"/>
          <ac:picMkLst>
            <pc:docMk/>
            <pc:sldMk cId="3082278228" sldId="273"/>
            <ac:picMk id="8" creationId="{B265216B-4668-AEBA-81AB-9526FB424974}"/>
          </ac:picMkLst>
        </pc:picChg>
        <pc:picChg chg="add mod">
          <ac:chgData name="Henrique Luiz De Almeida Lopes" userId="S::1439763@sga.pucminas.br::79b89d46-50b5-465f-81db-141cabd62c6f" providerId="AD" clId="Web-{66FADB85-9D49-3642-D932-095E8E4E27B6}" dt="2023-11-30T22:46:18.391" v="151" actId="1076"/>
          <ac:picMkLst>
            <pc:docMk/>
            <pc:sldMk cId="3082278228" sldId="273"/>
            <ac:picMk id="9" creationId="{E422A225-9DBF-A018-34CD-33B87B7274E3}"/>
          </ac:picMkLst>
        </pc:picChg>
        <pc:picChg chg="del">
          <ac:chgData name="Henrique Luiz De Almeida Lopes" userId="S::1439763@sga.pucminas.br::79b89d46-50b5-465f-81db-141cabd62c6f" providerId="AD" clId="Web-{66FADB85-9D49-3642-D932-095E8E4E27B6}" dt="2023-11-30T22:37:56.561" v="95"/>
          <ac:picMkLst>
            <pc:docMk/>
            <pc:sldMk cId="3082278228" sldId="273"/>
            <ac:picMk id="12" creationId="{22A8F361-FA4D-2442-B549-1C0A0FA4856F}"/>
          </ac:picMkLst>
        </pc:picChg>
      </pc:sldChg>
      <pc:sldChg chg="add del replId">
        <pc:chgData name="Henrique Luiz De Almeida Lopes" userId="S::1439763@sga.pucminas.br::79b89d46-50b5-465f-81db-141cabd62c6f" providerId="AD" clId="Web-{66FADB85-9D49-3642-D932-095E8E4E27B6}" dt="2023-11-30T22:38:26.265" v="105"/>
        <pc:sldMkLst>
          <pc:docMk/>
          <pc:sldMk cId="1254863330" sldId="274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32.750" v="107"/>
        <pc:sldMkLst>
          <pc:docMk/>
          <pc:sldMk cId="1344806833" sldId="274"/>
        </pc:sldMkLst>
      </pc:sldChg>
      <pc:sldChg chg="add del replId">
        <pc:chgData name="Henrique Luiz De Almeida Lopes" userId="S::1439763@sga.pucminas.br::79b89d46-50b5-465f-81db-141cabd62c6f" providerId="AD" clId="Web-{66FADB85-9D49-3642-D932-095E8E4E27B6}" dt="2023-11-30T22:38:26.265" v="104"/>
        <pc:sldMkLst>
          <pc:docMk/>
          <pc:sldMk cId="2391082802" sldId="275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33.453" v="108"/>
        <pc:sldMkLst>
          <pc:docMk/>
          <pc:sldMk cId="2976288250" sldId="275"/>
        </pc:sldMkLst>
      </pc:sldChg>
      <pc:sldChg chg="add del replId">
        <pc:chgData name="Henrique Luiz De Almeida Lopes" userId="S::1439763@sga.pucminas.br::79b89d46-50b5-465f-81db-141cabd62c6f" providerId="AD" clId="Web-{66FADB85-9D49-3642-D932-095E8E4E27B6}" dt="2023-11-30T22:38:26.265" v="103"/>
        <pc:sldMkLst>
          <pc:docMk/>
          <pc:sldMk cId="2680745694" sldId="276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35.078" v="109"/>
        <pc:sldMkLst>
          <pc:docMk/>
          <pc:sldMk cId="3874756444" sldId="276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38.578" v="110"/>
        <pc:sldMkLst>
          <pc:docMk/>
          <pc:sldMk cId="767345646" sldId="277"/>
        </pc:sldMkLst>
      </pc:sldChg>
      <pc:sldChg chg="add del replId">
        <pc:chgData name="Henrique Luiz De Almeida Lopes" userId="S::1439763@sga.pucminas.br::79b89d46-50b5-465f-81db-141cabd62c6f" providerId="AD" clId="Web-{66FADB85-9D49-3642-D932-095E8E4E27B6}" dt="2023-11-30T22:38:26.265" v="102"/>
        <pc:sldMkLst>
          <pc:docMk/>
          <pc:sldMk cId="1700127509" sldId="277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39.266" v="111"/>
        <pc:sldMkLst>
          <pc:docMk/>
          <pc:sldMk cId="1319239649" sldId="278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42.313" v="112"/>
        <pc:sldMkLst>
          <pc:docMk/>
          <pc:sldMk cId="2663456362" sldId="279"/>
        </pc:sldMkLst>
      </pc:sldChg>
      <pc:sldChg chg="addSp modSp add replId">
        <pc:chgData name="Henrique Luiz De Almeida Lopes" userId="S::1439763@sga.pucminas.br::79b89d46-50b5-465f-81db-141cabd62c6f" providerId="AD" clId="Web-{66FADB85-9D49-3642-D932-095E8E4E27B6}" dt="2023-11-30T22:42:07.757" v="141" actId="1076"/>
        <pc:sldMkLst>
          <pc:docMk/>
          <pc:sldMk cId="698130660" sldId="280"/>
        </pc:sldMkLst>
        <pc:picChg chg="add mod">
          <ac:chgData name="Henrique Luiz De Almeida Lopes" userId="S::1439763@sga.pucminas.br::79b89d46-50b5-465f-81db-141cabd62c6f" providerId="AD" clId="Web-{66FADB85-9D49-3642-D932-095E8E4E27B6}" dt="2023-11-30T22:42:07.757" v="141" actId="1076"/>
          <ac:picMkLst>
            <pc:docMk/>
            <pc:sldMk cId="698130660" sldId="280"/>
            <ac:picMk id="2" creationId="{F567A156-51D5-CA5D-2262-2A59BED9162C}"/>
          </ac:picMkLst>
        </pc:picChg>
      </pc:sldChg>
      <pc:sldChg chg="add replId">
        <pc:chgData name="Henrique Luiz De Almeida Lopes" userId="S::1439763@sga.pucminas.br::79b89d46-50b5-465f-81db-141cabd62c6f" providerId="AD" clId="Web-{66FADB85-9D49-3642-D932-095E8E4E27B6}" dt="2023-11-30T22:38:49.407" v="114"/>
        <pc:sldMkLst>
          <pc:docMk/>
          <pc:sldMk cId="4005780897" sldId="281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50.188" v="115"/>
        <pc:sldMkLst>
          <pc:docMk/>
          <pc:sldMk cId="3926790545" sldId="282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51.829" v="116"/>
        <pc:sldMkLst>
          <pc:docMk/>
          <pc:sldMk cId="2766147637" sldId="283"/>
        </pc:sldMkLst>
      </pc:sldChg>
      <pc:sldChg chg="add replId">
        <pc:chgData name="Henrique Luiz De Almeida Lopes" userId="S::1439763@sga.pucminas.br::79b89d46-50b5-465f-81db-141cabd62c6f" providerId="AD" clId="Web-{66FADB85-9D49-3642-D932-095E8E4E27B6}" dt="2023-11-30T22:38:52.516" v="117"/>
        <pc:sldMkLst>
          <pc:docMk/>
          <pc:sldMk cId="3339224318" sldId="28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3:46:39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8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0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67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3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93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4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2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5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2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3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2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A51D536C-693D-4911-B3E3-277E6CA0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DACC7FC-0DA0-46D9-BEDF-149E4AB32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3D7F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Uma explosão abstrata de azul e rosa">
            <a:extLst>
              <a:ext uri="{FF2B5EF4-FFF2-40B4-BE49-F238E27FC236}">
                <a16:creationId xmlns:a16="http://schemas.microsoft.com/office/drawing/2014/main" id="{237DD858-DB37-5132-968C-4420881B8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2552" cy="4069080"/>
          </a:xfrm>
        </p:spPr>
        <p:txBody>
          <a:bodyPr>
            <a:normAutofit/>
          </a:bodyPr>
          <a:lstStyle/>
          <a:p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Curso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capacitação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 de </a:t>
            </a:r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idosos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ao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uso</a:t>
            </a:r>
            <a:r>
              <a:rPr lang="de-DE">
                <a:solidFill>
                  <a:schemeClr val="bg1"/>
                </a:solidFill>
                <a:ea typeface="+mj-lt"/>
                <a:cs typeface="+mj-lt"/>
              </a:rPr>
              <a:t> do </a:t>
            </a:r>
            <a:r>
              <a:rPr lang="de-DE" err="1">
                <a:solidFill>
                  <a:schemeClr val="bg1"/>
                </a:solidFill>
                <a:ea typeface="+mj-lt"/>
                <a:cs typeface="+mj-lt"/>
              </a:rPr>
              <a:t>celular</a:t>
            </a:r>
            <a:endParaRPr lang="pt-BR" err="1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2552" cy="11256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n-lt"/>
                <a:cs typeface="+mn-lt"/>
              </a:rPr>
              <a:t>Pontifícia Universidade Católica de Minas Gerais - Poços de Caldas</a:t>
            </a:r>
            <a:endParaRPr lang="pt-BR">
              <a:solidFill>
                <a:schemeClr val="bg1"/>
              </a:solidFill>
            </a:endParaRPr>
          </a:p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18" name="Rectangle 6">
            <a:extLst>
              <a:ext uri="{FF2B5EF4-FFF2-40B4-BE49-F238E27FC236}">
                <a16:creationId xmlns:a16="http://schemas.microsoft.com/office/drawing/2014/main" id="{1886631C-CD62-4E60-A5E7-767EEAEB4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DFBD76C-27F4-0265-C11B-32B0E98B4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844" r="1" b="1349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164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78CD57-A260-092D-A2EB-D42A453A9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17" y="608971"/>
            <a:ext cx="6387209" cy="5647558"/>
          </a:xfrm>
          <a:prstGeom prst="rect">
            <a:avLst/>
          </a:prstGeom>
        </p:spPr>
      </p:pic>
      <p:pic>
        <p:nvPicPr>
          <p:cNvPr id="2" name="Imagem 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5090F65-E211-F868-4EF6-19CEE55CD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497" y="610722"/>
            <a:ext cx="639075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ea typeface="+mj-lt"/>
                <a:cs typeface="+mj-lt"/>
              </a:rPr>
              <a:t>Aula 3 – apps padrão google 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FF2C31-6692-20C7-866F-9E819DCBB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Integrantes – Henrique Lopes, Luiz Felipe, Flavio Cury, Alexsandro Bueno</a:t>
            </a:r>
            <a:endParaRPr lang="pt-BR" sz="32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pt-BR" sz="3200">
              <a:solidFill>
                <a:schemeClr val="bg1"/>
              </a:solidFill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96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ea typeface="+mj-lt"/>
                <a:cs typeface="+mj-lt"/>
              </a:rPr>
              <a:t>agenda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3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78CD57-A260-092D-A2EB-D42A453A9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17" y="608971"/>
            <a:ext cx="6387209" cy="5647558"/>
          </a:xfrm>
          <a:prstGeom prst="rect">
            <a:avLst/>
          </a:prstGeom>
        </p:spPr>
      </p:pic>
      <p:pic>
        <p:nvPicPr>
          <p:cNvPr id="2" name="Imagem 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5090F65-E211-F868-4EF6-19CEE55CD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497" y="610722"/>
            <a:ext cx="6390754" cy="563880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92D2F3C-3D3D-0BA7-2977-E3DE81259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301" y="617053"/>
            <a:ext cx="9722068" cy="56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3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78CD57-A260-092D-A2EB-D42A453A9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17" y="608971"/>
            <a:ext cx="6387209" cy="5647558"/>
          </a:xfrm>
          <a:prstGeom prst="rect">
            <a:avLst/>
          </a:prstGeo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43AB44F-0C76-4D6E-664B-D16124D75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301" y="606425"/>
            <a:ext cx="651198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23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2" name="Imagem 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5242869-C771-F063-EF57-1104B70B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21" y="628240"/>
            <a:ext cx="6377539" cy="56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18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2" name="Imagem 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5242869-C771-F063-EF57-1104B70B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21" y="628240"/>
            <a:ext cx="6377539" cy="5603764"/>
          </a:xfrm>
          <a:prstGeom prst="rect">
            <a:avLst/>
          </a:prstGeom>
        </p:spPr>
      </p:pic>
      <p:pic>
        <p:nvPicPr>
          <p:cNvPr id="4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5CA74248-0F85-C00E-4BFC-33562B5AF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221" y="628240"/>
            <a:ext cx="6377539" cy="55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 err="1">
                <a:solidFill>
                  <a:schemeClr val="bg1"/>
                </a:solidFill>
              </a:rPr>
              <a:t>maps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1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228666" cy="3063240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ea typeface="+mj-lt"/>
                <a:cs typeface="+mj-lt"/>
              </a:rPr>
              <a:t>Aula 1 – Acessibilidades do celular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FF2C31-6692-20C7-866F-9E819DCBB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Integrantes – Henrique Lopes, Luiz Felipe, Flavio Cury, Alexsandro Bueno</a:t>
            </a:r>
            <a:endParaRPr lang="pt-BR" sz="32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pt-BR" sz="3200">
              <a:solidFill>
                <a:schemeClr val="bg1"/>
              </a:solidFill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54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2" name="Imagem 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5242869-C771-F063-EF57-1104B70B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21" y="628240"/>
            <a:ext cx="6377539" cy="5603764"/>
          </a:xfrm>
          <a:prstGeom prst="rect">
            <a:avLst/>
          </a:prstGeom>
        </p:spPr>
      </p:pic>
      <p:pic>
        <p:nvPicPr>
          <p:cNvPr id="4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5CA74248-0F85-C00E-4BFC-33562B5AF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221" y="628240"/>
            <a:ext cx="6377539" cy="5595006"/>
          </a:xfrm>
          <a:prstGeom prst="rect">
            <a:avLst/>
          </a:prstGeom>
        </p:spPr>
      </p:pic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720FDBD1-E101-CAF7-F185-5185DCD892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3285" y="626488"/>
            <a:ext cx="6378915" cy="56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53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2" name="Imagem 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5242869-C771-F063-EF57-1104B70B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21" y="628240"/>
            <a:ext cx="6377539" cy="5603764"/>
          </a:xfrm>
          <a:prstGeom prst="rect">
            <a:avLst/>
          </a:prstGeom>
        </p:spPr>
      </p:pic>
      <p:pic>
        <p:nvPicPr>
          <p:cNvPr id="4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5CA74248-0F85-C00E-4BFC-33562B5AF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221" y="628240"/>
            <a:ext cx="6377539" cy="5595006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78750EB-74BC-F241-EFF2-2501FC5095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7391" y="635246"/>
            <a:ext cx="6392456" cy="56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2" name="Imagem 1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C5242869-C771-F063-EF57-1104B70B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221" y="628240"/>
            <a:ext cx="6377539" cy="5603764"/>
          </a:xfrm>
          <a:prstGeom prst="rect">
            <a:avLst/>
          </a:prstGeom>
        </p:spPr>
      </p:pic>
      <p:pic>
        <p:nvPicPr>
          <p:cNvPr id="4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5CA74248-0F85-C00E-4BFC-33562B5AF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221" y="628240"/>
            <a:ext cx="6377539" cy="5595006"/>
          </a:xfrm>
          <a:prstGeom prst="rect">
            <a:avLst/>
          </a:prstGeom>
        </p:spPr>
      </p:pic>
      <p:pic>
        <p:nvPicPr>
          <p:cNvPr id="5" name="Imagem 4" descr="Interface gráfica do usuário, Mapa&#10;&#10;Descrição gerada automaticamente">
            <a:extLst>
              <a:ext uri="{FF2B5EF4-FFF2-40B4-BE49-F238E27FC236}">
                <a16:creationId xmlns:a16="http://schemas.microsoft.com/office/drawing/2014/main" id="{2FA49B24-E7F2-4ED9-AE4C-31213D1F8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238" y="633494"/>
            <a:ext cx="6394266" cy="56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8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27247"/>
            <a:ext cx="9144000" cy="3160705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Play store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55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83E5910-A966-B3DC-DC4E-7F97F8A0D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635" y="632701"/>
            <a:ext cx="6378915" cy="5595006"/>
          </a:xfrm>
          <a:prstGeom prst="rect">
            <a:avLst/>
          </a:prstGeom>
        </p:spPr>
      </p:pic>
      <p:pic>
        <p:nvPicPr>
          <p:cNvPr id="6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177B0D3-D843-515E-15AA-D2E76976F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667" y="630672"/>
            <a:ext cx="9476826" cy="56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1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78CD57-A260-092D-A2EB-D42A453A9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17" y="608971"/>
            <a:ext cx="6387209" cy="56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9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4952C54-5CFD-7907-75B3-640BB884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627" y="609822"/>
            <a:ext cx="6397016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6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4952C54-5CFD-7907-75B3-640BB8849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627" y="609822"/>
            <a:ext cx="6397016" cy="5647660"/>
          </a:xfrm>
          <a:prstGeom prst="rect">
            <a:avLst/>
          </a:prstGeom>
        </p:spPr>
      </p:pic>
      <p:pic>
        <p:nvPicPr>
          <p:cNvPr id="2" name="Imagem 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95E12137-C81B-817B-3A22-FFB452183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766" y="610722"/>
            <a:ext cx="6387209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EA3D11"/>
          </a:solidFill>
          <a:ln w="38100" cap="rnd">
            <a:solidFill>
              <a:srgbClr val="EA3D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 descr="Imagem em preto e branco de banco de madeira&#10;&#10;Descrição gerada automaticamente">
            <a:extLst>
              <a:ext uri="{FF2B5EF4-FFF2-40B4-BE49-F238E27FC236}">
                <a16:creationId xmlns:a16="http://schemas.microsoft.com/office/drawing/2014/main" id="{0CF5A78C-AB46-B409-905A-A2C8DCA0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" y="-3350"/>
            <a:ext cx="12193772" cy="9138683"/>
          </a:xfrm>
          <a:prstGeom prst="rect">
            <a:avLst/>
          </a:prstGeom>
        </p:spPr>
      </p:pic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45D9073-3F20-83D4-29B4-AEDA00CFB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529" y="607218"/>
            <a:ext cx="317844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2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explosão abstrata de azul e rosa">
            <a:extLst>
              <a:ext uri="{FF2B5EF4-FFF2-40B4-BE49-F238E27FC236}">
                <a16:creationId xmlns:a16="http://schemas.microsoft.com/office/drawing/2014/main" id="{0071490B-3F08-5361-4437-97A9503E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E6B668-6A38-4AFF-E7C4-3C64CD6C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ea typeface="+mj-lt"/>
                <a:cs typeface="+mj-lt"/>
              </a:rPr>
              <a:t>Aula 2 – criação de conta </a:t>
            </a:r>
            <a:r>
              <a:rPr lang="pt-BR" err="1">
                <a:solidFill>
                  <a:schemeClr val="bg1"/>
                </a:solidFill>
                <a:ea typeface="+mj-lt"/>
                <a:cs typeface="+mj-lt"/>
              </a:rPr>
              <a:t>gmail</a:t>
            </a:r>
            <a:r>
              <a:rPr lang="pt-BR">
                <a:solidFill>
                  <a:schemeClr val="bg1"/>
                </a:solidFill>
                <a:ea typeface="+mj-lt"/>
                <a:cs typeface="+mj-lt"/>
              </a:rPr>
              <a:t> e envio de </a:t>
            </a:r>
            <a:r>
              <a:rPr lang="pt-BR" err="1">
                <a:solidFill>
                  <a:schemeClr val="bg1"/>
                </a:solidFill>
                <a:ea typeface="+mj-lt"/>
                <a:cs typeface="+mj-lt"/>
              </a:rPr>
              <a:t>emails</a:t>
            </a:r>
            <a:endParaRPr lang="pt-BR" err="1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FF2C31-6692-20C7-866F-9E819DCBB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Integrantes – Henrique Lopes, Luiz Felipe, Flavio Cury, Alexsandro Bueno</a:t>
            </a:r>
            <a:endParaRPr lang="pt-BR" sz="32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pt-BR" sz="3200">
              <a:solidFill>
                <a:schemeClr val="bg1"/>
              </a:solidFill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3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56D58EA-FAC7-80C7-F1C0-398F7DD62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00" r="1" b="13238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288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CEFD68A-FE6A-E9BB-2EAF-3D97CE429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906" r="1" b="13432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714237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SketchyVTI</vt:lpstr>
      <vt:lpstr>Curso capacitação de idosos ao uso do celular</vt:lpstr>
      <vt:lpstr>Aula 1 – Acessibilidades do celular</vt:lpstr>
      <vt:lpstr>PowerPoint Presentation</vt:lpstr>
      <vt:lpstr>PowerPoint Presentation</vt:lpstr>
      <vt:lpstr>PowerPoint Presentation</vt:lpstr>
      <vt:lpstr>PowerPoint Presentation</vt:lpstr>
      <vt:lpstr>Aula 2 – criação de conta gmail e envio de emails</vt:lpstr>
      <vt:lpstr>PowerPoint Presentation</vt:lpstr>
      <vt:lpstr>PowerPoint Presentation</vt:lpstr>
      <vt:lpstr>PowerPoint Presentation</vt:lpstr>
      <vt:lpstr>PowerPoint Presentation</vt:lpstr>
      <vt:lpstr>Aula 3 – apps padrão google 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maps</vt:lpstr>
      <vt:lpstr>PowerPoint Presentation</vt:lpstr>
      <vt:lpstr>PowerPoint Presentation</vt:lpstr>
      <vt:lpstr>PowerPoint Presentation</vt:lpstr>
      <vt:lpstr>Play store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1</cp:revision>
  <dcterms:created xsi:type="dcterms:W3CDTF">2023-10-22T20:27:02Z</dcterms:created>
  <dcterms:modified xsi:type="dcterms:W3CDTF">2023-12-01T02:34:53Z</dcterms:modified>
</cp:coreProperties>
</file>